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7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8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9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0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1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2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3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24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5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26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50"/>
  </p:notesMasterIdLst>
  <p:sldIdLst>
    <p:sldId id="258" r:id="rId3"/>
    <p:sldId id="328" r:id="rId4"/>
    <p:sldId id="356" r:id="rId5"/>
    <p:sldId id="372" r:id="rId6"/>
    <p:sldId id="357" r:id="rId7"/>
    <p:sldId id="332" r:id="rId8"/>
    <p:sldId id="292" r:id="rId9"/>
    <p:sldId id="293" r:id="rId10"/>
    <p:sldId id="294" r:id="rId11"/>
    <p:sldId id="295" r:id="rId12"/>
    <p:sldId id="296" r:id="rId13"/>
    <p:sldId id="297" r:id="rId14"/>
    <p:sldId id="299" r:id="rId15"/>
    <p:sldId id="300" r:id="rId16"/>
    <p:sldId id="301" r:id="rId17"/>
    <p:sldId id="302" r:id="rId18"/>
    <p:sldId id="368" r:id="rId19"/>
    <p:sldId id="303" r:id="rId20"/>
    <p:sldId id="369" r:id="rId21"/>
    <p:sldId id="298" r:id="rId22"/>
    <p:sldId id="304" r:id="rId23"/>
    <p:sldId id="305" r:id="rId24"/>
    <p:sldId id="306" r:id="rId25"/>
    <p:sldId id="307" r:id="rId26"/>
    <p:sldId id="308" r:id="rId27"/>
    <p:sldId id="309" r:id="rId28"/>
    <p:sldId id="358" r:id="rId29"/>
    <p:sldId id="339" r:id="rId30"/>
    <p:sldId id="340" r:id="rId31"/>
    <p:sldId id="341" r:id="rId32"/>
    <p:sldId id="343" r:id="rId33"/>
    <p:sldId id="344" r:id="rId34"/>
    <p:sldId id="355" r:id="rId35"/>
    <p:sldId id="346" r:id="rId36"/>
    <p:sldId id="373" r:id="rId37"/>
    <p:sldId id="348" r:id="rId38"/>
    <p:sldId id="374" r:id="rId39"/>
    <p:sldId id="351" r:id="rId40"/>
    <p:sldId id="375" r:id="rId41"/>
    <p:sldId id="353" r:id="rId42"/>
    <p:sldId id="376" r:id="rId43"/>
    <p:sldId id="359" r:id="rId44"/>
    <p:sldId id="366" r:id="rId45"/>
    <p:sldId id="367" r:id="rId46"/>
    <p:sldId id="360" r:id="rId47"/>
    <p:sldId id="370" r:id="rId48"/>
    <p:sldId id="326" r:id="rId4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张自强" initials="张自强" lastIdx="1" clrIdx="0">
    <p:extLst>
      <p:ext uri="{19B8F6BF-5375-455C-9EA6-DF929625EA0E}">
        <p15:presenceInfo xmlns:p15="http://schemas.microsoft.com/office/powerpoint/2012/main" userId="张自强" providerId="None"/>
      </p:ext>
    </p:extLst>
  </p:cmAuthor>
  <p:cmAuthor id="2" name="王佳敏1" initials="王佳敏1" lastIdx="1" clrIdx="1">
    <p:extLst>
      <p:ext uri="{19B8F6BF-5375-455C-9EA6-DF929625EA0E}">
        <p15:presenceInfo xmlns:p15="http://schemas.microsoft.com/office/powerpoint/2012/main" userId="S-1-5-21-2830274704-2618668465-2476677168-1947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CC"/>
    <a:srgbClr val="C00000"/>
    <a:srgbClr val="F6F6F6"/>
    <a:srgbClr val="FD4D4D"/>
    <a:srgbClr val="3C6565"/>
    <a:srgbClr val="4C7B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09" autoAdjust="0"/>
    <p:restoredTop sz="93963" autoAdjust="0"/>
  </p:normalViewPr>
  <p:slideViewPr>
    <p:cSldViewPr snapToGrid="0" showGuides="1">
      <p:cViewPr varScale="1">
        <p:scale>
          <a:sx n="76" d="100"/>
          <a:sy n="76" d="100"/>
        </p:scale>
        <p:origin x="893" y="6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commentAuthors" Target="commentAuthor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#4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#4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#4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#4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2#4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2#4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2#4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2#4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2#4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2#4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#4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2_2#4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2_2#4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#4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#4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#4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#4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#4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#4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#4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#4" qsCatId="simple" csTypeId="urn:microsoft.com/office/officeart/2005/8/colors/accent2_2#4" csCatId="accent2" phldr="1"/>
      <dgm:spPr/>
    </dgm:pt>
    <dgm:pt modelId="{8C55E3EC-956D-43CE-AD3B-CF943FA4AEF3}">
      <dgm:prSet phldrT="[文本]" phldr="0" custT="1"/>
      <dgm:spPr>
        <a:solidFill>
          <a:srgbClr val="C00000"/>
        </a:solidFill>
      </dgm:spPr>
      <dgm:t>
        <a:bodyPr vert="horz" wrap="square"/>
        <a:lstStyle/>
        <a:p>
          <a:pPr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ru-RU" altLang="zh-CN" sz="1400" b="1" kern="1200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Добавление устройства</a:t>
          </a:r>
          <a:endParaRPr lang="en-US" altLang="zh-CN" sz="1400" b="1" kern="1200" dirty="0">
            <a:solidFill>
              <a:srgbClr val="FFFFFF"/>
            </a:solidFill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503685B5-CFFB-4BC2-8B9C-715AA18E5A17}" type="parTrans" cxnId="{C6A142E3-6A71-4AC0-9727-E43E6E2DAEB0}">
      <dgm:prSet/>
      <dgm:spPr/>
      <dgm:t>
        <a:bodyPr/>
        <a:lstStyle/>
        <a:p>
          <a:endParaRPr lang="zh-CN" altLang="en-US" sz="1400"/>
        </a:p>
      </dgm:t>
    </dgm:pt>
    <dgm:pt modelId="{99E68792-1AD2-4394-82FF-DBD3C0B370F3}" type="sibTrans" cxnId="{C6A142E3-6A71-4AC0-9727-E43E6E2DAEB0}">
      <dgm:prSet/>
      <dgm:spPr/>
      <dgm:t>
        <a:bodyPr/>
        <a:lstStyle/>
        <a:p>
          <a:endParaRPr lang="zh-CN" altLang="en-US" sz="1400"/>
        </a:p>
      </dgm:t>
    </dgm:pt>
    <dgm:pt modelId="{BAC6BC45-1562-47BE-A0EA-EED2F1A8895D}">
      <dgm:prSet phldr="0" custT="1"/>
      <dgm:spPr>
        <a:solidFill>
          <a:schemeClr val="accent1">
            <a:lumMod val="100000"/>
          </a:schemeClr>
        </a:solidFill>
      </dgm:spPr>
      <dgm:t>
        <a:bodyPr vert="horz" wrap="square"/>
        <a:lstStyle/>
        <a:p>
          <a:pPr algn="ctr"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ru-RU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Управление персоналом</a:t>
          </a:r>
          <a:endParaRPr lang="en-US" sz="1400" b="1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1B69C3D8-DA97-41CC-B67B-CA2B9C92EC66}" type="parTrans" cxnId="{FDAE7B24-C07D-4D3F-B3A0-65FEDC8EDFCA}">
      <dgm:prSet/>
      <dgm:spPr/>
      <dgm:t>
        <a:bodyPr/>
        <a:lstStyle/>
        <a:p>
          <a:endParaRPr lang="zh-CN" altLang="en-US"/>
        </a:p>
      </dgm:t>
    </dgm:pt>
    <dgm:pt modelId="{ECE93FBC-5A64-48EF-A65A-2144AD77F1E7}" type="sibTrans" cxnId="{FDAE7B24-C07D-4D3F-B3A0-65FEDC8EDFCA}">
      <dgm:prSet/>
      <dgm:spPr/>
      <dgm:t>
        <a:bodyPr/>
        <a:lstStyle/>
        <a:p>
          <a:endParaRPr lang="zh-CN" altLang="en-US"/>
        </a:p>
      </dgm:t>
    </dgm:pt>
    <dgm:pt modelId="{DACFE557-41A9-4831-ABE9-8A28A37EB56F}">
      <dgm:prSet phldr="0" custT="1"/>
      <dgm:spPr>
        <a:solidFill>
          <a:schemeClr val="accent1">
            <a:lumMod val="100000"/>
          </a:schemeClr>
        </a:solidFill>
      </dgm:spPr>
      <dgm:t>
        <a:bodyPr vert="horz" wrap="square"/>
        <a:lstStyle/>
        <a:p>
          <a:pPr>
            <a:lnSpc>
              <a:spcPct val="125000"/>
            </a:lnSpc>
            <a:spcBef>
              <a:spcPts val="0"/>
            </a:spcBef>
            <a:spcAft>
              <a:spcPts val="0"/>
            </a:spcAft>
          </a:pPr>
          <a:r>
            <a:rPr lang="ru-RU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График работы</a:t>
          </a:r>
          <a:endParaRPr lang="zh-CN" altLang="en-US" sz="1400" b="1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C6EBEDDC-09F4-458A-83EC-49C7A4651E25}" type="parTrans" cxnId="{0E0571AE-932E-4F4D-86C9-140DEFF08FD3}">
      <dgm:prSet/>
      <dgm:spPr/>
      <dgm:t>
        <a:bodyPr/>
        <a:lstStyle/>
        <a:p>
          <a:endParaRPr lang="zh-CN" altLang="en-US"/>
        </a:p>
      </dgm:t>
    </dgm:pt>
    <dgm:pt modelId="{CA374E2C-1337-4808-A107-6BF374524D84}" type="sibTrans" cxnId="{0E0571AE-932E-4F4D-86C9-140DEFF08FD3}">
      <dgm:prSet/>
      <dgm:spPr/>
      <dgm:t>
        <a:bodyPr/>
        <a:lstStyle/>
        <a:p>
          <a:endParaRPr lang="zh-CN" altLang="en-US"/>
        </a:p>
      </dgm:t>
    </dgm:pt>
    <dgm:pt modelId="{25BAD962-C1C5-477B-B502-888DA2B59B8A}">
      <dgm:prSet custT="1"/>
      <dgm:spPr>
        <a:solidFill>
          <a:schemeClr val="accent1">
            <a:lumMod val="100000"/>
          </a:schemeClr>
        </a:solidFill>
      </dgm:spPr>
      <dgm:t>
        <a:bodyPr/>
        <a:lstStyle/>
        <a:p>
          <a:pPr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ru-RU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Управление разрешениями</a:t>
          </a:r>
          <a:endParaRPr lang="en-US" altLang="zh-CN" sz="1400" b="1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FF074D0C-76C2-4EB7-88F3-12A562EFFA6C}" type="parTrans" cxnId="{E8B1809B-40C2-4CDA-BB21-E5F8BE05AC7A}">
      <dgm:prSet/>
      <dgm:spPr/>
      <dgm:t>
        <a:bodyPr/>
        <a:lstStyle/>
        <a:p>
          <a:endParaRPr lang="zh-CN" altLang="en-US"/>
        </a:p>
      </dgm:t>
    </dgm:pt>
    <dgm:pt modelId="{F0E31F9E-E754-4610-82A4-05EBB05845F3}" type="sibTrans" cxnId="{E8B1809B-40C2-4CDA-BB21-E5F8BE05AC7A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B4852311-D76B-4591-9D9C-020686077BD9}" type="pres">
      <dgm:prSet presAssocID="{8C55E3EC-956D-43CE-AD3B-CF943FA4AEF3}" presName="parTxOnly" presStyleLbl="node1" presStyleIdx="0" presStyleCnt="4" custLinFactNeighborX="46093" custLinFactNeighborY="-8473">
        <dgm:presLayoutVars>
          <dgm:chMax val="0"/>
          <dgm:chPref val="0"/>
          <dgm:bulletEnabled val="1"/>
        </dgm:presLayoutVars>
      </dgm:prSet>
      <dgm:spPr/>
    </dgm:pt>
    <dgm:pt modelId="{03F82C0D-1A85-4C1B-B952-B5D23758D5C2}" type="pres">
      <dgm:prSet presAssocID="{99E68792-1AD2-4394-82FF-DBD3C0B370F3}" presName="parTxOnlySpace" presStyleCnt="0"/>
      <dgm:spPr/>
    </dgm:pt>
    <dgm:pt modelId="{A9AB7E16-5777-4C29-9428-6FB82020513E}" type="pres">
      <dgm:prSet presAssocID="{BAC6BC45-1562-47BE-A0EA-EED2F1A8895D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AB767C2-4551-47BE-8185-1414D84FB7D3}" type="pres">
      <dgm:prSet presAssocID="{ECE93FBC-5A64-48EF-A65A-2144AD77F1E7}" presName="parTxOnlySpace" presStyleCnt="0"/>
      <dgm:spPr/>
    </dgm:pt>
    <dgm:pt modelId="{8FF3E0A8-3BEF-4684-B802-A83BF41214A6}" type="pres">
      <dgm:prSet presAssocID="{DACFE557-41A9-4831-ABE9-8A28A37EB56F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86B6D29-86C4-438E-BE84-80737E2FB464}" type="pres">
      <dgm:prSet presAssocID="{CA374E2C-1337-4808-A107-6BF374524D84}" presName="parTxOnlySpace" presStyleCnt="0"/>
      <dgm:spPr/>
    </dgm:pt>
    <dgm:pt modelId="{8DDD3AE8-18F5-4D55-B446-E7B7379F721D}" type="pres">
      <dgm:prSet presAssocID="{25BAD962-C1C5-477B-B502-888DA2B59B8A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DAE7B24-C07D-4D3F-B3A0-65FEDC8EDFCA}" srcId="{D442196F-12FC-4D17-8863-7C7BD486E102}" destId="{BAC6BC45-1562-47BE-A0EA-EED2F1A8895D}" srcOrd="1" destOrd="0" parTransId="{1B69C3D8-DA97-41CC-B67B-CA2B9C92EC66}" sibTransId="{ECE93FBC-5A64-48EF-A65A-2144AD77F1E7}"/>
    <dgm:cxn modelId="{21C8DB37-AB4A-46B0-A9A7-63FC08951304}" type="presOf" srcId="{25BAD962-C1C5-477B-B502-888DA2B59B8A}" destId="{8DDD3AE8-18F5-4D55-B446-E7B7379F721D}" srcOrd="0" destOrd="0" presId="urn:microsoft.com/office/officeart/2005/8/layout/chevron1"/>
    <dgm:cxn modelId="{90DDBE8A-C42F-42D4-8F77-9B3AB02E894F}" type="presOf" srcId="{BAC6BC45-1562-47BE-A0EA-EED2F1A8895D}" destId="{A9AB7E16-5777-4C29-9428-6FB82020513E}" srcOrd="0" destOrd="0" presId="urn:microsoft.com/office/officeart/2005/8/layout/chevron1"/>
    <dgm:cxn modelId="{E8B1809B-40C2-4CDA-BB21-E5F8BE05AC7A}" srcId="{D442196F-12FC-4D17-8863-7C7BD486E102}" destId="{25BAD962-C1C5-477B-B502-888DA2B59B8A}" srcOrd="3" destOrd="0" parTransId="{FF074D0C-76C2-4EB7-88F3-12A562EFFA6C}" sibTransId="{F0E31F9E-E754-4610-82A4-05EBB05845F3}"/>
    <dgm:cxn modelId="{0E0571AE-932E-4F4D-86C9-140DEFF08FD3}" srcId="{D442196F-12FC-4D17-8863-7C7BD486E102}" destId="{DACFE557-41A9-4831-ABE9-8A28A37EB56F}" srcOrd="2" destOrd="0" parTransId="{C6EBEDDC-09F4-458A-83EC-49C7A4651E25}" sibTransId="{CA374E2C-1337-4808-A107-6BF374524D84}"/>
    <dgm:cxn modelId="{67736AB5-202F-49FF-A9E8-3DA43EE5F7A0}" type="presOf" srcId="{D442196F-12FC-4D17-8863-7C7BD486E102}" destId="{735B2B82-2E06-4F26-9893-0CE8ABAF6407}" srcOrd="0" destOrd="0" presId="urn:microsoft.com/office/officeart/2005/8/layout/chevron1"/>
    <dgm:cxn modelId="{AA56B8CA-0DE2-482E-A024-E7653739D2AB}" type="presOf" srcId="{8C55E3EC-956D-43CE-AD3B-CF943FA4AEF3}" destId="{B4852311-D76B-4591-9D9C-020686077BD9}" srcOrd="0" destOrd="0" presId="urn:microsoft.com/office/officeart/2005/8/layout/chevron1"/>
    <dgm:cxn modelId="{CC4E43D5-3F8D-4B24-845D-3265D44764B9}" type="presOf" srcId="{DACFE557-41A9-4831-ABE9-8A28A37EB56F}" destId="{8FF3E0A8-3BEF-4684-B802-A83BF41214A6}" srcOrd="0" destOrd="0" presId="urn:microsoft.com/office/officeart/2005/8/layout/chevron1"/>
    <dgm:cxn modelId="{C6A142E3-6A71-4AC0-9727-E43E6E2DAEB0}" srcId="{D442196F-12FC-4D17-8863-7C7BD486E102}" destId="{8C55E3EC-956D-43CE-AD3B-CF943FA4AEF3}" srcOrd="0" destOrd="0" parTransId="{503685B5-CFFB-4BC2-8B9C-715AA18E5A17}" sibTransId="{99E68792-1AD2-4394-82FF-DBD3C0B370F3}"/>
    <dgm:cxn modelId="{432CF9FB-26FF-4FC0-870D-6093524BCAAE}" type="presParOf" srcId="{735B2B82-2E06-4F26-9893-0CE8ABAF6407}" destId="{B4852311-D76B-4591-9D9C-020686077BD9}" srcOrd="0" destOrd="0" presId="urn:microsoft.com/office/officeart/2005/8/layout/chevron1"/>
    <dgm:cxn modelId="{6EB3C928-C261-49B1-A1C2-4B0050FA25A2}" type="presParOf" srcId="{735B2B82-2E06-4F26-9893-0CE8ABAF6407}" destId="{03F82C0D-1A85-4C1B-B952-B5D23758D5C2}" srcOrd="1" destOrd="0" presId="urn:microsoft.com/office/officeart/2005/8/layout/chevron1"/>
    <dgm:cxn modelId="{1C195BFF-C2C3-400D-BAB7-93D99BC3CFA3}" type="presParOf" srcId="{735B2B82-2E06-4F26-9893-0CE8ABAF6407}" destId="{A9AB7E16-5777-4C29-9428-6FB82020513E}" srcOrd="2" destOrd="0" presId="urn:microsoft.com/office/officeart/2005/8/layout/chevron1"/>
    <dgm:cxn modelId="{F3962DEF-359E-4EEF-84C5-37350F5076DC}" type="presParOf" srcId="{735B2B82-2E06-4F26-9893-0CE8ABAF6407}" destId="{2AB767C2-4551-47BE-8185-1414D84FB7D3}" srcOrd="3" destOrd="0" presId="urn:microsoft.com/office/officeart/2005/8/layout/chevron1"/>
    <dgm:cxn modelId="{E57195B7-8565-48E2-B2A0-78DE60BD640B}" type="presParOf" srcId="{735B2B82-2E06-4F26-9893-0CE8ABAF6407}" destId="{8FF3E0A8-3BEF-4684-B802-A83BF41214A6}" srcOrd="4" destOrd="0" presId="urn:microsoft.com/office/officeart/2005/8/layout/chevron1"/>
    <dgm:cxn modelId="{676C0A3E-7DD8-45B4-B8A3-6947EFE50F6B}" type="presParOf" srcId="{735B2B82-2E06-4F26-9893-0CE8ABAF6407}" destId="{286B6D29-86C4-438E-BE84-80737E2FB464}" srcOrd="5" destOrd="0" presId="urn:microsoft.com/office/officeart/2005/8/layout/chevron1"/>
    <dgm:cxn modelId="{6908DFD4-144A-480C-90B1-551A444241C6}" type="presParOf" srcId="{735B2B82-2E06-4F26-9893-0CE8ABAF6407}" destId="{8DDD3AE8-18F5-4D55-B446-E7B7379F721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#4" qsCatId="simple" csTypeId="urn:microsoft.com/office/officeart/2005/8/colors/accent2_2#4" csCatId="accent2" phldr="1"/>
      <dgm:spPr/>
    </dgm:pt>
    <dgm:pt modelId="{8C55E3EC-956D-43CE-AD3B-CF943FA4AEF3}">
      <dgm:prSet phldrT="[文本]" phldr="0" custT="1"/>
      <dgm:spPr>
        <a:solidFill>
          <a:srgbClr val="99CCCC"/>
        </a:solidFill>
      </dgm:spPr>
      <dgm:t>
        <a:bodyPr vert="horz" wrap="square"/>
        <a:lstStyle/>
        <a:p>
          <a:pPr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kern="1200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Device Add</a:t>
          </a:r>
        </a:p>
      </dgm:t>
    </dgm:pt>
    <dgm:pt modelId="{503685B5-CFFB-4BC2-8B9C-715AA18E5A17}" type="parTrans" cxnId="{C6A142E3-6A71-4AC0-9727-E43E6E2DAEB0}">
      <dgm:prSet/>
      <dgm:spPr/>
      <dgm:t>
        <a:bodyPr/>
        <a:lstStyle/>
        <a:p>
          <a:endParaRPr lang="zh-CN" altLang="en-US" sz="1400"/>
        </a:p>
      </dgm:t>
    </dgm:pt>
    <dgm:pt modelId="{99E68792-1AD2-4394-82FF-DBD3C0B370F3}" type="sibTrans" cxnId="{C6A142E3-6A71-4AC0-9727-E43E6E2DAEB0}">
      <dgm:prSet/>
      <dgm:spPr/>
      <dgm:t>
        <a:bodyPr/>
        <a:lstStyle/>
        <a:p>
          <a:endParaRPr lang="zh-CN" altLang="en-US" sz="1400"/>
        </a:p>
      </dgm:t>
    </dgm:pt>
    <dgm:pt modelId="{BAC6BC45-1562-47BE-A0EA-EED2F1A8895D}">
      <dgm:prSet phldr="0" custT="1"/>
      <dgm:spPr>
        <a:solidFill>
          <a:srgbClr val="C00000"/>
        </a:solidFill>
      </dgm:spPr>
      <dgm:t>
        <a:bodyPr vert="horz" wrap="square"/>
        <a:lstStyle/>
        <a:p>
          <a:pPr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Person Management</a:t>
          </a:r>
          <a:endParaRPr lang="en-US" sz="1400" b="1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1B69C3D8-DA97-41CC-B67B-CA2B9C92EC66}" type="parTrans" cxnId="{FDAE7B24-C07D-4D3F-B3A0-65FEDC8EDFCA}">
      <dgm:prSet/>
      <dgm:spPr/>
      <dgm:t>
        <a:bodyPr/>
        <a:lstStyle/>
        <a:p>
          <a:endParaRPr lang="zh-CN" altLang="en-US"/>
        </a:p>
      </dgm:t>
    </dgm:pt>
    <dgm:pt modelId="{ECE93FBC-5A64-48EF-A65A-2144AD77F1E7}" type="sibTrans" cxnId="{FDAE7B24-C07D-4D3F-B3A0-65FEDC8EDFCA}">
      <dgm:prSet/>
      <dgm:spPr/>
      <dgm:t>
        <a:bodyPr/>
        <a:lstStyle/>
        <a:p>
          <a:endParaRPr lang="zh-CN" altLang="en-US"/>
        </a:p>
      </dgm:t>
    </dgm:pt>
    <dgm:pt modelId="{DACFE557-41A9-4831-ABE9-8A28A37EB56F}">
      <dgm:prSet phldr="0" custT="1"/>
      <dgm:spPr>
        <a:solidFill>
          <a:schemeClr val="accent1">
            <a:lumMod val="100000"/>
          </a:schemeClr>
        </a:solidFill>
      </dgm:spPr>
      <dgm:t>
        <a:bodyPr vert="horz" wrap="square"/>
        <a:lstStyle/>
        <a:p>
          <a:pPr>
            <a:lnSpc>
              <a:spcPct val="125000"/>
            </a:lnSpc>
            <a:spcBef>
              <a:spcPts val="0"/>
            </a:spcBef>
            <a:spcAft>
              <a:spcPts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Time Template</a:t>
          </a:r>
          <a:endParaRPr lang="zh-CN" altLang="en-US" sz="1400" b="1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C6EBEDDC-09F4-458A-83EC-49C7A4651E25}" type="parTrans" cxnId="{0E0571AE-932E-4F4D-86C9-140DEFF08FD3}">
      <dgm:prSet/>
      <dgm:spPr/>
      <dgm:t>
        <a:bodyPr/>
        <a:lstStyle/>
        <a:p>
          <a:endParaRPr lang="zh-CN" altLang="en-US"/>
        </a:p>
      </dgm:t>
    </dgm:pt>
    <dgm:pt modelId="{CA374E2C-1337-4808-A107-6BF374524D84}" type="sibTrans" cxnId="{0E0571AE-932E-4F4D-86C9-140DEFF08FD3}">
      <dgm:prSet/>
      <dgm:spPr/>
      <dgm:t>
        <a:bodyPr/>
        <a:lstStyle/>
        <a:p>
          <a:endParaRPr lang="zh-CN" altLang="en-US"/>
        </a:p>
      </dgm:t>
    </dgm:pt>
    <dgm:pt modelId="{25BAD962-C1C5-477B-B502-888DA2B59B8A}">
      <dgm:prSet custT="1"/>
      <dgm:spPr>
        <a:solidFill>
          <a:schemeClr val="accent1">
            <a:lumMod val="100000"/>
          </a:schemeClr>
        </a:solidFill>
      </dgm:spPr>
      <dgm:t>
        <a:bodyPr/>
        <a:lstStyle/>
        <a:p>
          <a:pPr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Permission Management</a:t>
          </a:r>
        </a:p>
      </dgm:t>
    </dgm:pt>
    <dgm:pt modelId="{FF074D0C-76C2-4EB7-88F3-12A562EFFA6C}" type="parTrans" cxnId="{E8B1809B-40C2-4CDA-BB21-E5F8BE05AC7A}">
      <dgm:prSet/>
      <dgm:spPr/>
      <dgm:t>
        <a:bodyPr/>
        <a:lstStyle/>
        <a:p>
          <a:endParaRPr lang="zh-CN" altLang="en-US"/>
        </a:p>
      </dgm:t>
    </dgm:pt>
    <dgm:pt modelId="{F0E31F9E-E754-4610-82A4-05EBB05845F3}" type="sibTrans" cxnId="{E8B1809B-40C2-4CDA-BB21-E5F8BE05AC7A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B4852311-D76B-4591-9D9C-020686077BD9}" type="pres">
      <dgm:prSet presAssocID="{8C55E3EC-956D-43CE-AD3B-CF943FA4AEF3}" presName="parTxOnly" presStyleLbl="node1" presStyleIdx="0" presStyleCnt="4" custLinFactNeighborX="46093" custLinFactNeighborY="-8473">
        <dgm:presLayoutVars>
          <dgm:chMax val="0"/>
          <dgm:chPref val="0"/>
          <dgm:bulletEnabled val="1"/>
        </dgm:presLayoutVars>
      </dgm:prSet>
      <dgm:spPr/>
    </dgm:pt>
    <dgm:pt modelId="{03F82C0D-1A85-4C1B-B952-B5D23758D5C2}" type="pres">
      <dgm:prSet presAssocID="{99E68792-1AD2-4394-82FF-DBD3C0B370F3}" presName="parTxOnlySpace" presStyleCnt="0"/>
      <dgm:spPr/>
    </dgm:pt>
    <dgm:pt modelId="{A9AB7E16-5777-4C29-9428-6FB82020513E}" type="pres">
      <dgm:prSet presAssocID="{BAC6BC45-1562-47BE-A0EA-EED2F1A8895D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AB767C2-4551-47BE-8185-1414D84FB7D3}" type="pres">
      <dgm:prSet presAssocID="{ECE93FBC-5A64-48EF-A65A-2144AD77F1E7}" presName="parTxOnlySpace" presStyleCnt="0"/>
      <dgm:spPr/>
    </dgm:pt>
    <dgm:pt modelId="{8FF3E0A8-3BEF-4684-B802-A83BF41214A6}" type="pres">
      <dgm:prSet presAssocID="{DACFE557-41A9-4831-ABE9-8A28A37EB56F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86B6D29-86C4-438E-BE84-80737E2FB464}" type="pres">
      <dgm:prSet presAssocID="{CA374E2C-1337-4808-A107-6BF374524D84}" presName="parTxOnlySpace" presStyleCnt="0"/>
      <dgm:spPr/>
    </dgm:pt>
    <dgm:pt modelId="{8DDD3AE8-18F5-4D55-B446-E7B7379F721D}" type="pres">
      <dgm:prSet presAssocID="{25BAD962-C1C5-477B-B502-888DA2B59B8A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DAE7B24-C07D-4D3F-B3A0-65FEDC8EDFCA}" srcId="{D442196F-12FC-4D17-8863-7C7BD486E102}" destId="{BAC6BC45-1562-47BE-A0EA-EED2F1A8895D}" srcOrd="1" destOrd="0" parTransId="{1B69C3D8-DA97-41CC-B67B-CA2B9C92EC66}" sibTransId="{ECE93FBC-5A64-48EF-A65A-2144AD77F1E7}"/>
    <dgm:cxn modelId="{21C8DB37-AB4A-46B0-A9A7-63FC08951304}" type="presOf" srcId="{25BAD962-C1C5-477B-B502-888DA2B59B8A}" destId="{8DDD3AE8-18F5-4D55-B446-E7B7379F721D}" srcOrd="0" destOrd="0" presId="urn:microsoft.com/office/officeart/2005/8/layout/chevron1"/>
    <dgm:cxn modelId="{90DDBE8A-C42F-42D4-8F77-9B3AB02E894F}" type="presOf" srcId="{BAC6BC45-1562-47BE-A0EA-EED2F1A8895D}" destId="{A9AB7E16-5777-4C29-9428-6FB82020513E}" srcOrd="0" destOrd="0" presId="urn:microsoft.com/office/officeart/2005/8/layout/chevron1"/>
    <dgm:cxn modelId="{E8B1809B-40C2-4CDA-BB21-E5F8BE05AC7A}" srcId="{D442196F-12FC-4D17-8863-7C7BD486E102}" destId="{25BAD962-C1C5-477B-B502-888DA2B59B8A}" srcOrd="3" destOrd="0" parTransId="{FF074D0C-76C2-4EB7-88F3-12A562EFFA6C}" sibTransId="{F0E31F9E-E754-4610-82A4-05EBB05845F3}"/>
    <dgm:cxn modelId="{0E0571AE-932E-4F4D-86C9-140DEFF08FD3}" srcId="{D442196F-12FC-4D17-8863-7C7BD486E102}" destId="{DACFE557-41A9-4831-ABE9-8A28A37EB56F}" srcOrd="2" destOrd="0" parTransId="{C6EBEDDC-09F4-458A-83EC-49C7A4651E25}" sibTransId="{CA374E2C-1337-4808-A107-6BF374524D84}"/>
    <dgm:cxn modelId="{67736AB5-202F-49FF-A9E8-3DA43EE5F7A0}" type="presOf" srcId="{D442196F-12FC-4D17-8863-7C7BD486E102}" destId="{735B2B82-2E06-4F26-9893-0CE8ABAF6407}" srcOrd="0" destOrd="0" presId="urn:microsoft.com/office/officeart/2005/8/layout/chevron1"/>
    <dgm:cxn modelId="{AA56B8CA-0DE2-482E-A024-E7653739D2AB}" type="presOf" srcId="{8C55E3EC-956D-43CE-AD3B-CF943FA4AEF3}" destId="{B4852311-D76B-4591-9D9C-020686077BD9}" srcOrd="0" destOrd="0" presId="urn:microsoft.com/office/officeart/2005/8/layout/chevron1"/>
    <dgm:cxn modelId="{CC4E43D5-3F8D-4B24-845D-3265D44764B9}" type="presOf" srcId="{DACFE557-41A9-4831-ABE9-8A28A37EB56F}" destId="{8FF3E0A8-3BEF-4684-B802-A83BF41214A6}" srcOrd="0" destOrd="0" presId="urn:microsoft.com/office/officeart/2005/8/layout/chevron1"/>
    <dgm:cxn modelId="{C6A142E3-6A71-4AC0-9727-E43E6E2DAEB0}" srcId="{D442196F-12FC-4D17-8863-7C7BD486E102}" destId="{8C55E3EC-956D-43CE-AD3B-CF943FA4AEF3}" srcOrd="0" destOrd="0" parTransId="{503685B5-CFFB-4BC2-8B9C-715AA18E5A17}" sibTransId="{99E68792-1AD2-4394-82FF-DBD3C0B370F3}"/>
    <dgm:cxn modelId="{432CF9FB-26FF-4FC0-870D-6093524BCAAE}" type="presParOf" srcId="{735B2B82-2E06-4F26-9893-0CE8ABAF6407}" destId="{B4852311-D76B-4591-9D9C-020686077BD9}" srcOrd="0" destOrd="0" presId="urn:microsoft.com/office/officeart/2005/8/layout/chevron1"/>
    <dgm:cxn modelId="{6EB3C928-C261-49B1-A1C2-4B0050FA25A2}" type="presParOf" srcId="{735B2B82-2E06-4F26-9893-0CE8ABAF6407}" destId="{03F82C0D-1A85-4C1B-B952-B5D23758D5C2}" srcOrd="1" destOrd="0" presId="urn:microsoft.com/office/officeart/2005/8/layout/chevron1"/>
    <dgm:cxn modelId="{1C195BFF-C2C3-400D-BAB7-93D99BC3CFA3}" type="presParOf" srcId="{735B2B82-2E06-4F26-9893-0CE8ABAF6407}" destId="{A9AB7E16-5777-4C29-9428-6FB82020513E}" srcOrd="2" destOrd="0" presId="urn:microsoft.com/office/officeart/2005/8/layout/chevron1"/>
    <dgm:cxn modelId="{F3962DEF-359E-4EEF-84C5-37350F5076DC}" type="presParOf" srcId="{735B2B82-2E06-4F26-9893-0CE8ABAF6407}" destId="{2AB767C2-4551-47BE-8185-1414D84FB7D3}" srcOrd="3" destOrd="0" presId="urn:microsoft.com/office/officeart/2005/8/layout/chevron1"/>
    <dgm:cxn modelId="{E57195B7-8565-48E2-B2A0-78DE60BD640B}" type="presParOf" srcId="{735B2B82-2E06-4F26-9893-0CE8ABAF6407}" destId="{8FF3E0A8-3BEF-4684-B802-A83BF41214A6}" srcOrd="4" destOrd="0" presId="urn:microsoft.com/office/officeart/2005/8/layout/chevron1"/>
    <dgm:cxn modelId="{676C0A3E-7DD8-45B4-B8A3-6947EFE50F6B}" type="presParOf" srcId="{735B2B82-2E06-4F26-9893-0CE8ABAF6407}" destId="{286B6D29-86C4-438E-BE84-80737E2FB464}" srcOrd="5" destOrd="0" presId="urn:microsoft.com/office/officeart/2005/8/layout/chevron1"/>
    <dgm:cxn modelId="{6908DFD4-144A-480C-90B1-551A444241C6}" type="presParOf" srcId="{735B2B82-2E06-4F26-9893-0CE8ABAF6407}" destId="{8DDD3AE8-18F5-4D55-B446-E7B7379F721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#4" qsCatId="simple" csTypeId="urn:microsoft.com/office/officeart/2005/8/colors/accent2_2#4" csCatId="accent2" phldr="1"/>
      <dgm:spPr/>
    </dgm:pt>
    <dgm:pt modelId="{8C55E3EC-956D-43CE-AD3B-CF943FA4AEF3}">
      <dgm:prSet phldrT="[文本]" phldr="0" custT="1"/>
      <dgm:spPr>
        <a:solidFill>
          <a:srgbClr val="99CCCC"/>
        </a:solidFill>
      </dgm:spPr>
      <dgm:t>
        <a:bodyPr vert="horz" wrap="square"/>
        <a:lstStyle/>
        <a:p>
          <a:pPr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kern="1200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Device Add</a:t>
          </a:r>
        </a:p>
      </dgm:t>
    </dgm:pt>
    <dgm:pt modelId="{503685B5-CFFB-4BC2-8B9C-715AA18E5A17}" type="parTrans" cxnId="{C6A142E3-6A71-4AC0-9727-E43E6E2DAEB0}">
      <dgm:prSet/>
      <dgm:spPr/>
      <dgm:t>
        <a:bodyPr/>
        <a:lstStyle/>
        <a:p>
          <a:endParaRPr lang="zh-CN" altLang="en-US" sz="1400"/>
        </a:p>
      </dgm:t>
    </dgm:pt>
    <dgm:pt modelId="{99E68792-1AD2-4394-82FF-DBD3C0B370F3}" type="sibTrans" cxnId="{C6A142E3-6A71-4AC0-9727-E43E6E2DAEB0}">
      <dgm:prSet/>
      <dgm:spPr/>
      <dgm:t>
        <a:bodyPr/>
        <a:lstStyle/>
        <a:p>
          <a:endParaRPr lang="zh-CN" altLang="en-US" sz="1400"/>
        </a:p>
      </dgm:t>
    </dgm:pt>
    <dgm:pt modelId="{BAC6BC45-1562-47BE-A0EA-EED2F1A8895D}">
      <dgm:prSet phldr="0" custT="1"/>
      <dgm:spPr>
        <a:solidFill>
          <a:srgbClr val="C00000"/>
        </a:solidFill>
      </dgm:spPr>
      <dgm:t>
        <a:bodyPr vert="horz" wrap="square"/>
        <a:lstStyle/>
        <a:p>
          <a:pPr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Person Management</a:t>
          </a:r>
          <a:endParaRPr lang="en-US" sz="1400" b="1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1B69C3D8-DA97-41CC-B67B-CA2B9C92EC66}" type="parTrans" cxnId="{FDAE7B24-C07D-4D3F-B3A0-65FEDC8EDFCA}">
      <dgm:prSet/>
      <dgm:spPr/>
      <dgm:t>
        <a:bodyPr/>
        <a:lstStyle/>
        <a:p>
          <a:endParaRPr lang="zh-CN" altLang="en-US"/>
        </a:p>
      </dgm:t>
    </dgm:pt>
    <dgm:pt modelId="{ECE93FBC-5A64-48EF-A65A-2144AD77F1E7}" type="sibTrans" cxnId="{FDAE7B24-C07D-4D3F-B3A0-65FEDC8EDFCA}">
      <dgm:prSet/>
      <dgm:spPr/>
      <dgm:t>
        <a:bodyPr/>
        <a:lstStyle/>
        <a:p>
          <a:endParaRPr lang="zh-CN" altLang="en-US"/>
        </a:p>
      </dgm:t>
    </dgm:pt>
    <dgm:pt modelId="{DACFE557-41A9-4831-ABE9-8A28A37EB56F}">
      <dgm:prSet phldr="0" custT="1"/>
      <dgm:spPr>
        <a:solidFill>
          <a:schemeClr val="accent1">
            <a:lumMod val="100000"/>
          </a:schemeClr>
        </a:solidFill>
      </dgm:spPr>
      <dgm:t>
        <a:bodyPr vert="horz" wrap="square"/>
        <a:lstStyle/>
        <a:p>
          <a:pPr>
            <a:lnSpc>
              <a:spcPct val="125000"/>
            </a:lnSpc>
            <a:spcBef>
              <a:spcPts val="0"/>
            </a:spcBef>
            <a:spcAft>
              <a:spcPts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Time Template</a:t>
          </a:r>
          <a:endParaRPr lang="zh-CN" altLang="en-US" sz="1400" b="1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C6EBEDDC-09F4-458A-83EC-49C7A4651E25}" type="parTrans" cxnId="{0E0571AE-932E-4F4D-86C9-140DEFF08FD3}">
      <dgm:prSet/>
      <dgm:spPr/>
      <dgm:t>
        <a:bodyPr/>
        <a:lstStyle/>
        <a:p>
          <a:endParaRPr lang="zh-CN" altLang="en-US"/>
        </a:p>
      </dgm:t>
    </dgm:pt>
    <dgm:pt modelId="{CA374E2C-1337-4808-A107-6BF374524D84}" type="sibTrans" cxnId="{0E0571AE-932E-4F4D-86C9-140DEFF08FD3}">
      <dgm:prSet/>
      <dgm:spPr/>
      <dgm:t>
        <a:bodyPr/>
        <a:lstStyle/>
        <a:p>
          <a:endParaRPr lang="zh-CN" altLang="en-US"/>
        </a:p>
      </dgm:t>
    </dgm:pt>
    <dgm:pt modelId="{25BAD962-C1C5-477B-B502-888DA2B59B8A}">
      <dgm:prSet custT="1"/>
      <dgm:spPr>
        <a:solidFill>
          <a:schemeClr val="accent1">
            <a:lumMod val="100000"/>
          </a:schemeClr>
        </a:solidFill>
      </dgm:spPr>
      <dgm:t>
        <a:bodyPr/>
        <a:lstStyle/>
        <a:p>
          <a:pPr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Permission Management</a:t>
          </a:r>
        </a:p>
      </dgm:t>
    </dgm:pt>
    <dgm:pt modelId="{FF074D0C-76C2-4EB7-88F3-12A562EFFA6C}" type="parTrans" cxnId="{E8B1809B-40C2-4CDA-BB21-E5F8BE05AC7A}">
      <dgm:prSet/>
      <dgm:spPr/>
      <dgm:t>
        <a:bodyPr/>
        <a:lstStyle/>
        <a:p>
          <a:endParaRPr lang="zh-CN" altLang="en-US"/>
        </a:p>
      </dgm:t>
    </dgm:pt>
    <dgm:pt modelId="{F0E31F9E-E754-4610-82A4-05EBB05845F3}" type="sibTrans" cxnId="{E8B1809B-40C2-4CDA-BB21-E5F8BE05AC7A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B4852311-D76B-4591-9D9C-020686077BD9}" type="pres">
      <dgm:prSet presAssocID="{8C55E3EC-956D-43CE-AD3B-CF943FA4AEF3}" presName="parTxOnly" presStyleLbl="node1" presStyleIdx="0" presStyleCnt="4" custLinFactNeighborX="46093" custLinFactNeighborY="-8473">
        <dgm:presLayoutVars>
          <dgm:chMax val="0"/>
          <dgm:chPref val="0"/>
          <dgm:bulletEnabled val="1"/>
        </dgm:presLayoutVars>
      </dgm:prSet>
      <dgm:spPr/>
    </dgm:pt>
    <dgm:pt modelId="{03F82C0D-1A85-4C1B-B952-B5D23758D5C2}" type="pres">
      <dgm:prSet presAssocID="{99E68792-1AD2-4394-82FF-DBD3C0B370F3}" presName="parTxOnlySpace" presStyleCnt="0"/>
      <dgm:spPr/>
    </dgm:pt>
    <dgm:pt modelId="{A9AB7E16-5777-4C29-9428-6FB82020513E}" type="pres">
      <dgm:prSet presAssocID="{BAC6BC45-1562-47BE-A0EA-EED2F1A8895D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AB767C2-4551-47BE-8185-1414D84FB7D3}" type="pres">
      <dgm:prSet presAssocID="{ECE93FBC-5A64-48EF-A65A-2144AD77F1E7}" presName="parTxOnlySpace" presStyleCnt="0"/>
      <dgm:spPr/>
    </dgm:pt>
    <dgm:pt modelId="{8FF3E0A8-3BEF-4684-B802-A83BF41214A6}" type="pres">
      <dgm:prSet presAssocID="{DACFE557-41A9-4831-ABE9-8A28A37EB56F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86B6D29-86C4-438E-BE84-80737E2FB464}" type="pres">
      <dgm:prSet presAssocID="{CA374E2C-1337-4808-A107-6BF374524D84}" presName="parTxOnlySpace" presStyleCnt="0"/>
      <dgm:spPr/>
    </dgm:pt>
    <dgm:pt modelId="{8DDD3AE8-18F5-4D55-B446-E7B7379F721D}" type="pres">
      <dgm:prSet presAssocID="{25BAD962-C1C5-477B-B502-888DA2B59B8A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DAE7B24-C07D-4D3F-B3A0-65FEDC8EDFCA}" srcId="{D442196F-12FC-4D17-8863-7C7BD486E102}" destId="{BAC6BC45-1562-47BE-A0EA-EED2F1A8895D}" srcOrd="1" destOrd="0" parTransId="{1B69C3D8-DA97-41CC-B67B-CA2B9C92EC66}" sibTransId="{ECE93FBC-5A64-48EF-A65A-2144AD77F1E7}"/>
    <dgm:cxn modelId="{21C8DB37-AB4A-46B0-A9A7-63FC08951304}" type="presOf" srcId="{25BAD962-C1C5-477B-B502-888DA2B59B8A}" destId="{8DDD3AE8-18F5-4D55-B446-E7B7379F721D}" srcOrd="0" destOrd="0" presId="urn:microsoft.com/office/officeart/2005/8/layout/chevron1"/>
    <dgm:cxn modelId="{90DDBE8A-C42F-42D4-8F77-9B3AB02E894F}" type="presOf" srcId="{BAC6BC45-1562-47BE-A0EA-EED2F1A8895D}" destId="{A9AB7E16-5777-4C29-9428-6FB82020513E}" srcOrd="0" destOrd="0" presId="urn:microsoft.com/office/officeart/2005/8/layout/chevron1"/>
    <dgm:cxn modelId="{E8B1809B-40C2-4CDA-BB21-E5F8BE05AC7A}" srcId="{D442196F-12FC-4D17-8863-7C7BD486E102}" destId="{25BAD962-C1C5-477B-B502-888DA2B59B8A}" srcOrd="3" destOrd="0" parTransId="{FF074D0C-76C2-4EB7-88F3-12A562EFFA6C}" sibTransId="{F0E31F9E-E754-4610-82A4-05EBB05845F3}"/>
    <dgm:cxn modelId="{0E0571AE-932E-4F4D-86C9-140DEFF08FD3}" srcId="{D442196F-12FC-4D17-8863-7C7BD486E102}" destId="{DACFE557-41A9-4831-ABE9-8A28A37EB56F}" srcOrd="2" destOrd="0" parTransId="{C6EBEDDC-09F4-458A-83EC-49C7A4651E25}" sibTransId="{CA374E2C-1337-4808-A107-6BF374524D84}"/>
    <dgm:cxn modelId="{67736AB5-202F-49FF-A9E8-3DA43EE5F7A0}" type="presOf" srcId="{D442196F-12FC-4D17-8863-7C7BD486E102}" destId="{735B2B82-2E06-4F26-9893-0CE8ABAF6407}" srcOrd="0" destOrd="0" presId="urn:microsoft.com/office/officeart/2005/8/layout/chevron1"/>
    <dgm:cxn modelId="{AA56B8CA-0DE2-482E-A024-E7653739D2AB}" type="presOf" srcId="{8C55E3EC-956D-43CE-AD3B-CF943FA4AEF3}" destId="{B4852311-D76B-4591-9D9C-020686077BD9}" srcOrd="0" destOrd="0" presId="urn:microsoft.com/office/officeart/2005/8/layout/chevron1"/>
    <dgm:cxn modelId="{CC4E43D5-3F8D-4B24-845D-3265D44764B9}" type="presOf" srcId="{DACFE557-41A9-4831-ABE9-8A28A37EB56F}" destId="{8FF3E0A8-3BEF-4684-B802-A83BF41214A6}" srcOrd="0" destOrd="0" presId="urn:microsoft.com/office/officeart/2005/8/layout/chevron1"/>
    <dgm:cxn modelId="{C6A142E3-6A71-4AC0-9727-E43E6E2DAEB0}" srcId="{D442196F-12FC-4D17-8863-7C7BD486E102}" destId="{8C55E3EC-956D-43CE-AD3B-CF943FA4AEF3}" srcOrd="0" destOrd="0" parTransId="{503685B5-CFFB-4BC2-8B9C-715AA18E5A17}" sibTransId="{99E68792-1AD2-4394-82FF-DBD3C0B370F3}"/>
    <dgm:cxn modelId="{432CF9FB-26FF-4FC0-870D-6093524BCAAE}" type="presParOf" srcId="{735B2B82-2E06-4F26-9893-0CE8ABAF6407}" destId="{B4852311-D76B-4591-9D9C-020686077BD9}" srcOrd="0" destOrd="0" presId="urn:microsoft.com/office/officeart/2005/8/layout/chevron1"/>
    <dgm:cxn modelId="{6EB3C928-C261-49B1-A1C2-4B0050FA25A2}" type="presParOf" srcId="{735B2B82-2E06-4F26-9893-0CE8ABAF6407}" destId="{03F82C0D-1A85-4C1B-B952-B5D23758D5C2}" srcOrd="1" destOrd="0" presId="urn:microsoft.com/office/officeart/2005/8/layout/chevron1"/>
    <dgm:cxn modelId="{1C195BFF-C2C3-400D-BAB7-93D99BC3CFA3}" type="presParOf" srcId="{735B2B82-2E06-4F26-9893-0CE8ABAF6407}" destId="{A9AB7E16-5777-4C29-9428-6FB82020513E}" srcOrd="2" destOrd="0" presId="urn:microsoft.com/office/officeart/2005/8/layout/chevron1"/>
    <dgm:cxn modelId="{F3962DEF-359E-4EEF-84C5-37350F5076DC}" type="presParOf" srcId="{735B2B82-2E06-4F26-9893-0CE8ABAF6407}" destId="{2AB767C2-4551-47BE-8185-1414D84FB7D3}" srcOrd="3" destOrd="0" presId="urn:microsoft.com/office/officeart/2005/8/layout/chevron1"/>
    <dgm:cxn modelId="{E57195B7-8565-48E2-B2A0-78DE60BD640B}" type="presParOf" srcId="{735B2B82-2E06-4F26-9893-0CE8ABAF6407}" destId="{8FF3E0A8-3BEF-4684-B802-A83BF41214A6}" srcOrd="4" destOrd="0" presId="urn:microsoft.com/office/officeart/2005/8/layout/chevron1"/>
    <dgm:cxn modelId="{676C0A3E-7DD8-45B4-B8A3-6947EFE50F6B}" type="presParOf" srcId="{735B2B82-2E06-4F26-9893-0CE8ABAF6407}" destId="{286B6D29-86C4-438E-BE84-80737E2FB464}" srcOrd="5" destOrd="0" presId="urn:microsoft.com/office/officeart/2005/8/layout/chevron1"/>
    <dgm:cxn modelId="{6908DFD4-144A-480C-90B1-551A444241C6}" type="presParOf" srcId="{735B2B82-2E06-4F26-9893-0CE8ABAF6407}" destId="{8DDD3AE8-18F5-4D55-B446-E7B7379F721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#4" qsCatId="simple" csTypeId="urn:microsoft.com/office/officeart/2005/8/colors/accent2_2#4" csCatId="accent2" phldr="1"/>
      <dgm:spPr/>
    </dgm:pt>
    <dgm:pt modelId="{8C55E3EC-956D-43CE-AD3B-CF943FA4AEF3}">
      <dgm:prSet phldrT="[文本]" phldr="0" custT="1"/>
      <dgm:spPr>
        <a:solidFill>
          <a:srgbClr val="99CCCC"/>
        </a:solidFill>
      </dgm:spPr>
      <dgm:t>
        <a:bodyPr vert="horz" wrap="square"/>
        <a:lstStyle/>
        <a:p>
          <a:pPr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kern="1200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Device Add</a:t>
          </a:r>
        </a:p>
      </dgm:t>
    </dgm:pt>
    <dgm:pt modelId="{503685B5-CFFB-4BC2-8B9C-715AA18E5A17}" type="parTrans" cxnId="{C6A142E3-6A71-4AC0-9727-E43E6E2DAEB0}">
      <dgm:prSet/>
      <dgm:spPr/>
      <dgm:t>
        <a:bodyPr/>
        <a:lstStyle/>
        <a:p>
          <a:endParaRPr lang="zh-CN" altLang="en-US" sz="1400"/>
        </a:p>
      </dgm:t>
    </dgm:pt>
    <dgm:pt modelId="{99E68792-1AD2-4394-82FF-DBD3C0B370F3}" type="sibTrans" cxnId="{C6A142E3-6A71-4AC0-9727-E43E6E2DAEB0}">
      <dgm:prSet/>
      <dgm:spPr/>
      <dgm:t>
        <a:bodyPr/>
        <a:lstStyle/>
        <a:p>
          <a:endParaRPr lang="zh-CN" altLang="en-US" sz="1400"/>
        </a:p>
      </dgm:t>
    </dgm:pt>
    <dgm:pt modelId="{BAC6BC45-1562-47BE-A0EA-EED2F1A8895D}">
      <dgm:prSet phldr="0" custT="1"/>
      <dgm:spPr>
        <a:solidFill>
          <a:srgbClr val="C00000"/>
        </a:solidFill>
      </dgm:spPr>
      <dgm:t>
        <a:bodyPr vert="horz" wrap="square"/>
        <a:lstStyle/>
        <a:p>
          <a:pPr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Person Management</a:t>
          </a:r>
          <a:endParaRPr lang="en-US" sz="1400" b="1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1B69C3D8-DA97-41CC-B67B-CA2B9C92EC66}" type="parTrans" cxnId="{FDAE7B24-C07D-4D3F-B3A0-65FEDC8EDFCA}">
      <dgm:prSet/>
      <dgm:spPr/>
      <dgm:t>
        <a:bodyPr/>
        <a:lstStyle/>
        <a:p>
          <a:endParaRPr lang="zh-CN" altLang="en-US"/>
        </a:p>
      </dgm:t>
    </dgm:pt>
    <dgm:pt modelId="{ECE93FBC-5A64-48EF-A65A-2144AD77F1E7}" type="sibTrans" cxnId="{FDAE7B24-C07D-4D3F-B3A0-65FEDC8EDFCA}">
      <dgm:prSet/>
      <dgm:spPr/>
      <dgm:t>
        <a:bodyPr/>
        <a:lstStyle/>
        <a:p>
          <a:endParaRPr lang="zh-CN" altLang="en-US"/>
        </a:p>
      </dgm:t>
    </dgm:pt>
    <dgm:pt modelId="{DACFE557-41A9-4831-ABE9-8A28A37EB56F}">
      <dgm:prSet phldr="0" custT="1"/>
      <dgm:spPr>
        <a:solidFill>
          <a:schemeClr val="accent1">
            <a:lumMod val="100000"/>
          </a:schemeClr>
        </a:solidFill>
      </dgm:spPr>
      <dgm:t>
        <a:bodyPr vert="horz" wrap="square"/>
        <a:lstStyle/>
        <a:p>
          <a:pPr>
            <a:lnSpc>
              <a:spcPct val="125000"/>
            </a:lnSpc>
            <a:spcBef>
              <a:spcPts val="0"/>
            </a:spcBef>
            <a:spcAft>
              <a:spcPts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Time Template</a:t>
          </a:r>
          <a:endParaRPr lang="zh-CN" altLang="en-US" sz="1400" b="1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C6EBEDDC-09F4-458A-83EC-49C7A4651E25}" type="parTrans" cxnId="{0E0571AE-932E-4F4D-86C9-140DEFF08FD3}">
      <dgm:prSet/>
      <dgm:spPr/>
      <dgm:t>
        <a:bodyPr/>
        <a:lstStyle/>
        <a:p>
          <a:endParaRPr lang="zh-CN" altLang="en-US"/>
        </a:p>
      </dgm:t>
    </dgm:pt>
    <dgm:pt modelId="{CA374E2C-1337-4808-A107-6BF374524D84}" type="sibTrans" cxnId="{0E0571AE-932E-4F4D-86C9-140DEFF08FD3}">
      <dgm:prSet/>
      <dgm:spPr/>
      <dgm:t>
        <a:bodyPr/>
        <a:lstStyle/>
        <a:p>
          <a:endParaRPr lang="zh-CN" altLang="en-US"/>
        </a:p>
      </dgm:t>
    </dgm:pt>
    <dgm:pt modelId="{25BAD962-C1C5-477B-B502-888DA2B59B8A}">
      <dgm:prSet custT="1"/>
      <dgm:spPr>
        <a:solidFill>
          <a:schemeClr val="accent1">
            <a:lumMod val="100000"/>
          </a:schemeClr>
        </a:solidFill>
      </dgm:spPr>
      <dgm:t>
        <a:bodyPr/>
        <a:lstStyle/>
        <a:p>
          <a:pPr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Permission Management</a:t>
          </a:r>
        </a:p>
      </dgm:t>
    </dgm:pt>
    <dgm:pt modelId="{FF074D0C-76C2-4EB7-88F3-12A562EFFA6C}" type="parTrans" cxnId="{E8B1809B-40C2-4CDA-BB21-E5F8BE05AC7A}">
      <dgm:prSet/>
      <dgm:spPr/>
      <dgm:t>
        <a:bodyPr/>
        <a:lstStyle/>
        <a:p>
          <a:endParaRPr lang="zh-CN" altLang="en-US"/>
        </a:p>
      </dgm:t>
    </dgm:pt>
    <dgm:pt modelId="{F0E31F9E-E754-4610-82A4-05EBB05845F3}" type="sibTrans" cxnId="{E8B1809B-40C2-4CDA-BB21-E5F8BE05AC7A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B4852311-D76B-4591-9D9C-020686077BD9}" type="pres">
      <dgm:prSet presAssocID="{8C55E3EC-956D-43CE-AD3B-CF943FA4AEF3}" presName="parTxOnly" presStyleLbl="node1" presStyleIdx="0" presStyleCnt="4" custLinFactNeighborX="46093" custLinFactNeighborY="-8473">
        <dgm:presLayoutVars>
          <dgm:chMax val="0"/>
          <dgm:chPref val="0"/>
          <dgm:bulletEnabled val="1"/>
        </dgm:presLayoutVars>
      </dgm:prSet>
      <dgm:spPr/>
    </dgm:pt>
    <dgm:pt modelId="{03F82C0D-1A85-4C1B-B952-B5D23758D5C2}" type="pres">
      <dgm:prSet presAssocID="{99E68792-1AD2-4394-82FF-DBD3C0B370F3}" presName="parTxOnlySpace" presStyleCnt="0"/>
      <dgm:spPr/>
    </dgm:pt>
    <dgm:pt modelId="{A9AB7E16-5777-4C29-9428-6FB82020513E}" type="pres">
      <dgm:prSet presAssocID="{BAC6BC45-1562-47BE-A0EA-EED2F1A8895D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AB767C2-4551-47BE-8185-1414D84FB7D3}" type="pres">
      <dgm:prSet presAssocID="{ECE93FBC-5A64-48EF-A65A-2144AD77F1E7}" presName="parTxOnlySpace" presStyleCnt="0"/>
      <dgm:spPr/>
    </dgm:pt>
    <dgm:pt modelId="{8FF3E0A8-3BEF-4684-B802-A83BF41214A6}" type="pres">
      <dgm:prSet presAssocID="{DACFE557-41A9-4831-ABE9-8A28A37EB56F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86B6D29-86C4-438E-BE84-80737E2FB464}" type="pres">
      <dgm:prSet presAssocID="{CA374E2C-1337-4808-A107-6BF374524D84}" presName="parTxOnlySpace" presStyleCnt="0"/>
      <dgm:spPr/>
    </dgm:pt>
    <dgm:pt modelId="{8DDD3AE8-18F5-4D55-B446-E7B7379F721D}" type="pres">
      <dgm:prSet presAssocID="{25BAD962-C1C5-477B-B502-888DA2B59B8A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DAE7B24-C07D-4D3F-B3A0-65FEDC8EDFCA}" srcId="{D442196F-12FC-4D17-8863-7C7BD486E102}" destId="{BAC6BC45-1562-47BE-A0EA-EED2F1A8895D}" srcOrd="1" destOrd="0" parTransId="{1B69C3D8-DA97-41CC-B67B-CA2B9C92EC66}" sibTransId="{ECE93FBC-5A64-48EF-A65A-2144AD77F1E7}"/>
    <dgm:cxn modelId="{21C8DB37-AB4A-46B0-A9A7-63FC08951304}" type="presOf" srcId="{25BAD962-C1C5-477B-B502-888DA2B59B8A}" destId="{8DDD3AE8-18F5-4D55-B446-E7B7379F721D}" srcOrd="0" destOrd="0" presId="urn:microsoft.com/office/officeart/2005/8/layout/chevron1"/>
    <dgm:cxn modelId="{90DDBE8A-C42F-42D4-8F77-9B3AB02E894F}" type="presOf" srcId="{BAC6BC45-1562-47BE-A0EA-EED2F1A8895D}" destId="{A9AB7E16-5777-4C29-9428-6FB82020513E}" srcOrd="0" destOrd="0" presId="urn:microsoft.com/office/officeart/2005/8/layout/chevron1"/>
    <dgm:cxn modelId="{E8B1809B-40C2-4CDA-BB21-E5F8BE05AC7A}" srcId="{D442196F-12FC-4D17-8863-7C7BD486E102}" destId="{25BAD962-C1C5-477B-B502-888DA2B59B8A}" srcOrd="3" destOrd="0" parTransId="{FF074D0C-76C2-4EB7-88F3-12A562EFFA6C}" sibTransId="{F0E31F9E-E754-4610-82A4-05EBB05845F3}"/>
    <dgm:cxn modelId="{0E0571AE-932E-4F4D-86C9-140DEFF08FD3}" srcId="{D442196F-12FC-4D17-8863-7C7BD486E102}" destId="{DACFE557-41A9-4831-ABE9-8A28A37EB56F}" srcOrd="2" destOrd="0" parTransId="{C6EBEDDC-09F4-458A-83EC-49C7A4651E25}" sibTransId="{CA374E2C-1337-4808-A107-6BF374524D84}"/>
    <dgm:cxn modelId="{67736AB5-202F-49FF-A9E8-3DA43EE5F7A0}" type="presOf" srcId="{D442196F-12FC-4D17-8863-7C7BD486E102}" destId="{735B2B82-2E06-4F26-9893-0CE8ABAF6407}" srcOrd="0" destOrd="0" presId="urn:microsoft.com/office/officeart/2005/8/layout/chevron1"/>
    <dgm:cxn modelId="{AA56B8CA-0DE2-482E-A024-E7653739D2AB}" type="presOf" srcId="{8C55E3EC-956D-43CE-AD3B-CF943FA4AEF3}" destId="{B4852311-D76B-4591-9D9C-020686077BD9}" srcOrd="0" destOrd="0" presId="urn:microsoft.com/office/officeart/2005/8/layout/chevron1"/>
    <dgm:cxn modelId="{CC4E43D5-3F8D-4B24-845D-3265D44764B9}" type="presOf" srcId="{DACFE557-41A9-4831-ABE9-8A28A37EB56F}" destId="{8FF3E0A8-3BEF-4684-B802-A83BF41214A6}" srcOrd="0" destOrd="0" presId="urn:microsoft.com/office/officeart/2005/8/layout/chevron1"/>
    <dgm:cxn modelId="{C6A142E3-6A71-4AC0-9727-E43E6E2DAEB0}" srcId="{D442196F-12FC-4D17-8863-7C7BD486E102}" destId="{8C55E3EC-956D-43CE-AD3B-CF943FA4AEF3}" srcOrd="0" destOrd="0" parTransId="{503685B5-CFFB-4BC2-8B9C-715AA18E5A17}" sibTransId="{99E68792-1AD2-4394-82FF-DBD3C0B370F3}"/>
    <dgm:cxn modelId="{432CF9FB-26FF-4FC0-870D-6093524BCAAE}" type="presParOf" srcId="{735B2B82-2E06-4F26-9893-0CE8ABAF6407}" destId="{B4852311-D76B-4591-9D9C-020686077BD9}" srcOrd="0" destOrd="0" presId="urn:microsoft.com/office/officeart/2005/8/layout/chevron1"/>
    <dgm:cxn modelId="{6EB3C928-C261-49B1-A1C2-4B0050FA25A2}" type="presParOf" srcId="{735B2B82-2E06-4F26-9893-0CE8ABAF6407}" destId="{03F82C0D-1A85-4C1B-B952-B5D23758D5C2}" srcOrd="1" destOrd="0" presId="urn:microsoft.com/office/officeart/2005/8/layout/chevron1"/>
    <dgm:cxn modelId="{1C195BFF-C2C3-400D-BAB7-93D99BC3CFA3}" type="presParOf" srcId="{735B2B82-2E06-4F26-9893-0CE8ABAF6407}" destId="{A9AB7E16-5777-4C29-9428-6FB82020513E}" srcOrd="2" destOrd="0" presId="urn:microsoft.com/office/officeart/2005/8/layout/chevron1"/>
    <dgm:cxn modelId="{F3962DEF-359E-4EEF-84C5-37350F5076DC}" type="presParOf" srcId="{735B2B82-2E06-4F26-9893-0CE8ABAF6407}" destId="{2AB767C2-4551-47BE-8185-1414D84FB7D3}" srcOrd="3" destOrd="0" presId="urn:microsoft.com/office/officeart/2005/8/layout/chevron1"/>
    <dgm:cxn modelId="{E57195B7-8565-48E2-B2A0-78DE60BD640B}" type="presParOf" srcId="{735B2B82-2E06-4F26-9893-0CE8ABAF6407}" destId="{8FF3E0A8-3BEF-4684-B802-A83BF41214A6}" srcOrd="4" destOrd="0" presId="urn:microsoft.com/office/officeart/2005/8/layout/chevron1"/>
    <dgm:cxn modelId="{676C0A3E-7DD8-45B4-B8A3-6947EFE50F6B}" type="presParOf" srcId="{735B2B82-2E06-4F26-9893-0CE8ABAF6407}" destId="{286B6D29-86C4-438E-BE84-80737E2FB464}" srcOrd="5" destOrd="0" presId="urn:microsoft.com/office/officeart/2005/8/layout/chevron1"/>
    <dgm:cxn modelId="{6908DFD4-144A-480C-90B1-551A444241C6}" type="presParOf" srcId="{735B2B82-2E06-4F26-9893-0CE8ABAF6407}" destId="{8DDD3AE8-18F5-4D55-B446-E7B7379F721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#4" qsCatId="simple" csTypeId="urn:microsoft.com/office/officeart/2005/8/colors/accent2_2#4" csCatId="accent2" phldr="1"/>
      <dgm:spPr/>
    </dgm:pt>
    <dgm:pt modelId="{8C55E3EC-956D-43CE-AD3B-CF943FA4AEF3}">
      <dgm:prSet phldrT="[文本]" phldr="0" custT="1"/>
      <dgm:spPr>
        <a:solidFill>
          <a:srgbClr val="99CCCC"/>
        </a:solidFill>
      </dgm:spPr>
      <dgm:t>
        <a:bodyPr vert="horz" wrap="square"/>
        <a:lstStyle/>
        <a:p>
          <a:pPr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kern="1200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Device Add</a:t>
          </a:r>
        </a:p>
      </dgm:t>
    </dgm:pt>
    <dgm:pt modelId="{503685B5-CFFB-4BC2-8B9C-715AA18E5A17}" type="parTrans" cxnId="{C6A142E3-6A71-4AC0-9727-E43E6E2DAEB0}">
      <dgm:prSet/>
      <dgm:spPr/>
      <dgm:t>
        <a:bodyPr/>
        <a:lstStyle/>
        <a:p>
          <a:endParaRPr lang="zh-CN" altLang="en-US" sz="1400"/>
        </a:p>
      </dgm:t>
    </dgm:pt>
    <dgm:pt modelId="{99E68792-1AD2-4394-82FF-DBD3C0B370F3}" type="sibTrans" cxnId="{C6A142E3-6A71-4AC0-9727-E43E6E2DAEB0}">
      <dgm:prSet/>
      <dgm:spPr/>
      <dgm:t>
        <a:bodyPr/>
        <a:lstStyle/>
        <a:p>
          <a:endParaRPr lang="zh-CN" altLang="en-US" sz="1400"/>
        </a:p>
      </dgm:t>
    </dgm:pt>
    <dgm:pt modelId="{BAC6BC45-1562-47BE-A0EA-EED2F1A8895D}">
      <dgm:prSet phldr="0" custT="1"/>
      <dgm:spPr>
        <a:solidFill>
          <a:srgbClr val="C00000"/>
        </a:solidFill>
      </dgm:spPr>
      <dgm:t>
        <a:bodyPr vert="horz" wrap="square"/>
        <a:lstStyle/>
        <a:p>
          <a:pPr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Person Management</a:t>
          </a:r>
          <a:endParaRPr lang="en-US" sz="1400" b="1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1B69C3D8-DA97-41CC-B67B-CA2B9C92EC66}" type="parTrans" cxnId="{FDAE7B24-C07D-4D3F-B3A0-65FEDC8EDFCA}">
      <dgm:prSet/>
      <dgm:spPr/>
      <dgm:t>
        <a:bodyPr/>
        <a:lstStyle/>
        <a:p>
          <a:endParaRPr lang="zh-CN" altLang="en-US"/>
        </a:p>
      </dgm:t>
    </dgm:pt>
    <dgm:pt modelId="{ECE93FBC-5A64-48EF-A65A-2144AD77F1E7}" type="sibTrans" cxnId="{FDAE7B24-C07D-4D3F-B3A0-65FEDC8EDFCA}">
      <dgm:prSet/>
      <dgm:spPr/>
      <dgm:t>
        <a:bodyPr/>
        <a:lstStyle/>
        <a:p>
          <a:endParaRPr lang="zh-CN" altLang="en-US"/>
        </a:p>
      </dgm:t>
    </dgm:pt>
    <dgm:pt modelId="{DACFE557-41A9-4831-ABE9-8A28A37EB56F}">
      <dgm:prSet phldr="0" custT="1"/>
      <dgm:spPr>
        <a:solidFill>
          <a:schemeClr val="accent1">
            <a:lumMod val="100000"/>
          </a:schemeClr>
        </a:solidFill>
      </dgm:spPr>
      <dgm:t>
        <a:bodyPr vert="horz" wrap="square"/>
        <a:lstStyle/>
        <a:p>
          <a:pPr>
            <a:lnSpc>
              <a:spcPct val="125000"/>
            </a:lnSpc>
            <a:spcBef>
              <a:spcPts val="0"/>
            </a:spcBef>
            <a:spcAft>
              <a:spcPts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Time Template</a:t>
          </a:r>
          <a:endParaRPr lang="zh-CN" altLang="en-US" sz="1400" b="1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C6EBEDDC-09F4-458A-83EC-49C7A4651E25}" type="parTrans" cxnId="{0E0571AE-932E-4F4D-86C9-140DEFF08FD3}">
      <dgm:prSet/>
      <dgm:spPr/>
      <dgm:t>
        <a:bodyPr/>
        <a:lstStyle/>
        <a:p>
          <a:endParaRPr lang="zh-CN" altLang="en-US"/>
        </a:p>
      </dgm:t>
    </dgm:pt>
    <dgm:pt modelId="{CA374E2C-1337-4808-A107-6BF374524D84}" type="sibTrans" cxnId="{0E0571AE-932E-4F4D-86C9-140DEFF08FD3}">
      <dgm:prSet/>
      <dgm:spPr/>
      <dgm:t>
        <a:bodyPr/>
        <a:lstStyle/>
        <a:p>
          <a:endParaRPr lang="zh-CN" altLang="en-US"/>
        </a:p>
      </dgm:t>
    </dgm:pt>
    <dgm:pt modelId="{25BAD962-C1C5-477B-B502-888DA2B59B8A}">
      <dgm:prSet custT="1"/>
      <dgm:spPr>
        <a:solidFill>
          <a:schemeClr val="accent1">
            <a:lumMod val="100000"/>
          </a:schemeClr>
        </a:solidFill>
      </dgm:spPr>
      <dgm:t>
        <a:bodyPr/>
        <a:lstStyle/>
        <a:p>
          <a:pPr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Permission Management</a:t>
          </a:r>
        </a:p>
      </dgm:t>
    </dgm:pt>
    <dgm:pt modelId="{FF074D0C-76C2-4EB7-88F3-12A562EFFA6C}" type="parTrans" cxnId="{E8B1809B-40C2-4CDA-BB21-E5F8BE05AC7A}">
      <dgm:prSet/>
      <dgm:spPr/>
      <dgm:t>
        <a:bodyPr/>
        <a:lstStyle/>
        <a:p>
          <a:endParaRPr lang="zh-CN" altLang="en-US"/>
        </a:p>
      </dgm:t>
    </dgm:pt>
    <dgm:pt modelId="{F0E31F9E-E754-4610-82A4-05EBB05845F3}" type="sibTrans" cxnId="{E8B1809B-40C2-4CDA-BB21-E5F8BE05AC7A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B4852311-D76B-4591-9D9C-020686077BD9}" type="pres">
      <dgm:prSet presAssocID="{8C55E3EC-956D-43CE-AD3B-CF943FA4AEF3}" presName="parTxOnly" presStyleLbl="node1" presStyleIdx="0" presStyleCnt="4" custLinFactNeighborX="46093" custLinFactNeighborY="-8473">
        <dgm:presLayoutVars>
          <dgm:chMax val="0"/>
          <dgm:chPref val="0"/>
          <dgm:bulletEnabled val="1"/>
        </dgm:presLayoutVars>
      </dgm:prSet>
      <dgm:spPr/>
    </dgm:pt>
    <dgm:pt modelId="{03F82C0D-1A85-4C1B-B952-B5D23758D5C2}" type="pres">
      <dgm:prSet presAssocID="{99E68792-1AD2-4394-82FF-DBD3C0B370F3}" presName="parTxOnlySpace" presStyleCnt="0"/>
      <dgm:spPr/>
    </dgm:pt>
    <dgm:pt modelId="{A9AB7E16-5777-4C29-9428-6FB82020513E}" type="pres">
      <dgm:prSet presAssocID="{BAC6BC45-1562-47BE-A0EA-EED2F1A8895D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AB767C2-4551-47BE-8185-1414D84FB7D3}" type="pres">
      <dgm:prSet presAssocID="{ECE93FBC-5A64-48EF-A65A-2144AD77F1E7}" presName="parTxOnlySpace" presStyleCnt="0"/>
      <dgm:spPr/>
    </dgm:pt>
    <dgm:pt modelId="{8FF3E0A8-3BEF-4684-B802-A83BF41214A6}" type="pres">
      <dgm:prSet presAssocID="{DACFE557-41A9-4831-ABE9-8A28A37EB56F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86B6D29-86C4-438E-BE84-80737E2FB464}" type="pres">
      <dgm:prSet presAssocID="{CA374E2C-1337-4808-A107-6BF374524D84}" presName="parTxOnlySpace" presStyleCnt="0"/>
      <dgm:spPr/>
    </dgm:pt>
    <dgm:pt modelId="{8DDD3AE8-18F5-4D55-B446-E7B7379F721D}" type="pres">
      <dgm:prSet presAssocID="{25BAD962-C1C5-477B-B502-888DA2B59B8A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DAE7B24-C07D-4D3F-B3A0-65FEDC8EDFCA}" srcId="{D442196F-12FC-4D17-8863-7C7BD486E102}" destId="{BAC6BC45-1562-47BE-A0EA-EED2F1A8895D}" srcOrd="1" destOrd="0" parTransId="{1B69C3D8-DA97-41CC-B67B-CA2B9C92EC66}" sibTransId="{ECE93FBC-5A64-48EF-A65A-2144AD77F1E7}"/>
    <dgm:cxn modelId="{21C8DB37-AB4A-46B0-A9A7-63FC08951304}" type="presOf" srcId="{25BAD962-C1C5-477B-B502-888DA2B59B8A}" destId="{8DDD3AE8-18F5-4D55-B446-E7B7379F721D}" srcOrd="0" destOrd="0" presId="urn:microsoft.com/office/officeart/2005/8/layout/chevron1"/>
    <dgm:cxn modelId="{90DDBE8A-C42F-42D4-8F77-9B3AB02E894F}" type="presOf" srcId="{BAC6BC45-1562-47BE-A0EA-EED2F1A8895D}" destId="{A9AB7E16-5777-4C29-9428-6FB82020513E}" srcOrd="0" destOrd="0" presId="urn:microsoft.com/office/officeart/2005/8/layout/chevron1"/>
    <dgm:cxn modelId="{E8B1809B-40C2-4CDA-BB21-E5F8BE05AC7A}" srcId="{D442196F-12FC-4D17-8863-7C7BD486E102}" destId="{25BAD962-C1C5-477B-B502-888DA2B59B8A}" srcOrd="3" destOrd="0" parTransId="{FF074D0C-76C2-4EB7-88F3-12A562EFFA6C}" sibTransId="{F0E31F9E-E754-4610-82A4-05EBB05845F3}"/>
    <dgm:cxn modelId="{0E0571AE-932E-4F4D-86C9-140DEFF08FD3}" srcId="{D442196F-12FC-4D17-8863-7C7BD486E102}" destId="{DACFE557-41A9-4831-ABE9-8A28A37EB56F}" srcOrd="2" destOrd="0" parTransId="{C6EBEDDC-09F4-458A-83EC-49C7A4651E25}" sibTransId="{CA374E2C-1337-4808-A107-6BF374524D84}"/>
    <dgm:cxn modelId="{67736AB5-202F-49FF-A9E8-3DA43EE5F7A0}" type="presOf" srcId="{D442196F-12FC-4D17-8863-7C7BD486E102}" destId="{735B2B82-2E06-4F26-9893-0CE8ABAF6407}" srcOrd="0" destOrd="0" presId="urn:microsoft.com/office/officeart/2005/8/layout/chevron1"/>
    <dgm:cxn modelId="{AA56B8CA-0DE2-482E-A024-E7653739D2AB}" type="presOf" srcId="{8C55E3EC-956D-43CE-AD3B-CF943FA4AEF3}" destId="{B4852311-D76B-4591-9D9C-020686077BD9}" srcOrd="0" destOrd="0" presId="urn:microsoft.com/office/officeart/2005/8/layout/chevron1"/>
    <dgm:cxn modelId="{CC4E43D5-3F8D-4B24-845D-3265D44764B9}" type="presOf" srcId="{DACFE557-41A9-4831-ABE9-8A28A37EB56F}" destId="{8FF3E0A8-3BEF-4684-B802-A83BF41214A6}" srcOrd="0" destOrd="0" presId="urn:microsoft.com/office/officeart/2005/8/layout/chevron1"/>
    <dgm:cxn modelId="{C6A142E3-6A71-4AC0-9727-E43E6E2DAEB0}" srcId="{D442196F-12FC-4D17-8863-7C7BD486E102}" destId="{8C55E3EC-956D-43CE-AD3B-CF943FA4AEF3}" srcOrd="0" destOrd="0" parTransId="{503685B5-CFFB-4BC2-8B9C-715AA18E5A17}" sibTransId="{99E68792-1AD2-4394-82FF-DBD3C0B370F3}"/>
    <dgm:cxn modelId="{432CF9FB-26FF-4FC0-870D-6093524BCAAE}" type="presParOf" srcId="{735B2B82-2E06-4F26-9893-0CE8ABAF6407}" destId="{B4852311-D76B-4591-9D9C-020686077BD9}" srcOrd="0" destOrd="0" presId="urn:microsoft.com/office/officeart/2005/8/layout/chevron1"/>
    <dgm:cxn modelId="{6EB3C928-C261-49B1-A1C2-4B0050FA25A2}" type="presParOf" srcId="{735B2B82-2E06-4F26-9893-0CE8ABAF6407}" destId="{03F82C0D-1A85-4C1B-B952-B5D23758D5C2}" srcOrd="1" destOrd="0" presId="urn:microsoft.com/office/officeart/2005/8/layout/chevron1"/>
    <dgm:cxn modelId="{1C195BFF-C2C3-400D-BAB7-93D99BC3CFA3}" type="presParOf" srcId="{735B2B82-2E06-4F26-9893-0CE8ABAF6407}" destId="{A9AB7E16-5777-4C29-9428-6FB82020513E}" srcOrd="2" destOrd="0" presId="urn:microsoft.com/office/officeart/2005/8/layout/chevron1"/>
    <dgm:cxn modelId="{F3962DEF-359E-4EEF-84C5-37350F5076DC}" type="presParOf" srcId="{735B2B82-2E06-4F26-9893-0CE8ABAF6407}" destId="{2AB767C2-4551-47BE-8185-1414D84FB7D3}" srcOrd="3" destOrd="0" presId="urn:microsoft.com/office/officeart/2005/8/layout/chevron1"/>
    <dgm:cxn modelId="{E57195B7-8565-48E2-B2A0-78DE60BD640B}" type="presParOf" srcId="{735B2B82-2E06-4F26-9893-0CE8ABAF6407}" destId="{8FF3E0A8-3BEF-4684-B802-A83BF41214A6}" srcOrd="4" destOrd="0" presId="urn:microsoft.com/office/officeart/2005/8/layout/chevron1"/>
    <dgm:cxn modelId="{676C0A3E-7DD8-45B4-B8A3-6947EFE50F6B}" type="presParOf" srcId="{735B2B82-2E06-4F26-9893-0CE8ABAF6407}" destId="{286B6D29-86C4-438E-BE84-80737E2FB464}" srcOrd="5" destOrd="0" presId="urn:microsoft.com/office/officeart/2005/8/layout/chevron1"/>
    <dgm:cxn modelId="{6908DFD4-144A-480C-90B1-551A444241C6}" type="presParOf" srcId="{735B2B82-2E06-4F26-9893-0CE8ABAF6407}" destId="{8DDD3AE8-18F5-4D55-B446-E7B7379F721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#4" qsCatId="simple" csTypeId="urn:microsoft.com/office/officeart/2005/8/colors/accent2_2#4" csCatId="accent2" phldr="1"/>
      <dgm:spPr/>
    </dgm:pt>
    <dgm:pt modelId="{8C55E3EC-956D-43CE-AD3B-CF943FA4AEF3}">
      <dgm:prSet phldrT="[文本]" phldr="0" custT="1"/>
      <dgm:spPr>
        <a:solidFill>
          <a:srgbClr val="99CCCC"/>
        </a:solidFill>
      </dgm:spPr>
      <dgm:t>
        <a:bodyPr vert="horz" wrap="square"/>
        <a:lstStyle/>
        <a:p>
          <a:pPr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kern="1200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Device Add</a:t>
          </a:r>
        </a:p>
      </dgm:t>
    </dgm:pt>
    <dgm:pt modelId="{503685B5-CFFB-4BC2-8B9C-715AA18E5A17}" type="parTrans" cxnId="{C6A142E3-6A71-4AC0-9727-E43E6E2DAEB0}">
      <dgm:prSet/>
      <dgm:spPr/>
      <dgm:t>
        <a:bodyPr/>
        <a:lstStyle/>
        <a:p>
          <a:endParaRPr lang="zh-CN" altLang="en-US" sz="1400"/>
        </a:p>
      </dgm:t>
    </dgm:pt>
    <dgm:pt modelId="{99E68792-1AD2-4394-82FF-DBD3C0B370F3}" type="sibTrans" cxnId="{C6A142E3-6A71-4AC0-9727-E43E6E2DAEB0}">
      <dgm:prSet/>
      <dgm:spPr/>
      <dgm:t>
        <a:bodyPr/>
        <a:lstStyle/>
        <a:p>
          <a:endParaRPr lang="zh-CN" altLang="en-US" sz="1400"/>
        </a:p>
      </dgm:t>
    </dgm:pt>
    <dgm:pt modelId="{BAC6BC45-1562-47BE-A0EA-EED2F1A8895D}">
      <dgm:prSet phldr="0" custT="1"/>
      <dgm:spPr>
        <a:solidFill>
          <a:srgbClr val="C00000"/>
        </a:solidFill>
      </dgm:spPr>
      <dgm:t>
        <a:bodyPr vert="horz" wrap="square"/>
        <a:lstStyle/>
        <a:p>
          <a:pPr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Person Management</a:t>
          </a:r>
          <a:endParaRPr lang="en-US" sz="1400" b="1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1B69C3D8-DA97-41CC-B67B-CA2B9C92EC66}" type="parTrans" cxnId="{FDAE7B24-C07D-4D3F-B3A0-65FEDC8EDFCA}">
      <dgm:prSet/>
      <dgm:spPr/>
      <dgm:t>
        <a:bodyPr/>
        <a:lstStyle/>
        <a:p>
          <a:endParaRPr lang="zh-CN" altLang="en-US"/>
        </a:p>
      </dgm:t>
    </dgm:pt>
    <dgm:pt modelId="{ECE93FBC-5A64-48EF-A65A-2144AD77F1E7}" type="sibTrans" cxnId="{FDAE7B24-C07D-4D3F-B3A0-65FEDC8EDFCA}">
      <dgm:prSet/>
      <dgm:spPr/>
      <dgm:t>
        <a:bodyPr/>
        <a:lstStyle/>
        <a:p>
          <a:endParaRPr lang="zh-CN" altLang="en-US"/>
        </a:p>
      </dgm:t>
    </dgm:pt>
    <dgm:pt modelId="{DACFE557-41A9-4831-ABE9-8A28A37EB56F}">
      <dgm:prSet phldr="0" custT="1"/>
      <dgm:spPr>
        <a:solidFill>
          <a:schemeClr val="accent1">
            <a:lumMod val="100000"/>
          </a:schemeClr>
        </a:solidFill>
      </dgm:spPr>
      <dgm:t>
        <a:bodyPr vert="horz" wrap="square"/>
        <a:lstStyle/>
        <a:p>
          <a:pPr>
            <a:lnSpc>
              <a:spcPct val="125000"/>
            </a:lnSpc>
            <a:spcBef>
              <a:spcPts val="0"/>
            </a:spcBef>
            <a:spcAft>
              <a:spcPts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Time Template</a:t>
          </a:r>
          <a:endParaRPr lang="zh-CN" altLang="en-US" sz="1400" b="1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C6EBEDDC-09F4-458A-83EC-49C7A4651E25}" type="parTrans" cxnId="{0E0571AE-932E-4F4D-86C9-140DEFF08FD3}">
      <dgm:prSet/>
      <dgm:spPr/>
      <dgm:t>
        <a:bodyPr/>
        <a:lstStyle/>
        <a:p>
          <a:endParaRPr lang="zh-CN" altLang="en-US"/>
        </a:p>
      </dgm:t>
    </dgm:pt>
    <dgm:pt modelId="{CA374E2C-1337-4808-A107-6BF374524D84}" type="sibTrans" cxnId="{0E0571AE-932E-4F4D-86C9-140DEFF08FD3}">
      <dgm:prSet/>
      <dgm:spPr/>
      <dgm:t>
        <a:bodyPr/>
        <a:lstStyle/>
        <a:p>
          <a:endParaRPr lang="zh-CN" altLang="en-US"/>
        </a:p>
      </dgm:t>
    </dgm:pt>
    <dgm:pt modelId="{25BAD962-C1C5-477B-B502-888DA2B59B8A}">
      <dgm:prSet custT="1"/>
      <dgm:spPr>
        <a:solidFill>
          <a:schemeClr val="accent1">
            <a:lumMod val="100000"/>
          </a:schemeClr>
        </a:solidFill>
      </dgm:spPr>
      <dgm:t>
        <a:bodyPr/>
        <a:lstStyle/>
        <a:p>
          <a:pPr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Permission Management</a:t>
          </a:r>
        </a:p>
      </dgm:t>
    </dgm:pt>
    <dgm:pt modelId="{FF074D0C-76C2-4EB7-88F3-12A562EFFA6C}" type="parTrans" cxnId="{E8B1809B-40C2-4CDA-BB21-E5F8BE05AC7A}">
      <dgm:prSet/>
      <dgm:spPr/>
      <dgm:t>
        <a:bodyPr/>
        <a:lstStyle/>
        <a:p>
          <a:endParaRPr lang="zh-CN" altLang="en-US"/>
        </a:p>
      </dgm:t>
    </dgm:pt>
    <dgm:pt modelId="{F0E31F9E-E754-4610-82A4-05EBB05845F3}" type="sibTrans" cxnId="{E8B1809B-40C2-4CDA-BB21-E5F8BE05AC7A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B4852311-D76B-4591-9D9C-020686077BD9}" type="pres">
      <dgm:prSet presAssocID="{8C55E3EC-956D-43CE-AD3B-CF943FA4AEF3}" presName="parTxOnly" presStyleLbl="node1" presStyleIdx="0" presStyleCnt="4" custLinFactNeighborX="46093" custLinFactNeighborY="-8473">
        <dgm:presLayoutVars>
          <dgm:chMax val="0"/>
          <dgm:chPref val="0"/>
          <dgm:bulletEnabled val="1"/>
        </dgm:presLayoutVars>
      </dgm:prSet>
      <dgm:spPr/>
    </dgm:pt>
    <dgm:pt modelId="{03F82C0D-1A85-4C1B-B952-B5D23758D5C2}" type="pres">
      <dgm:prSet presAssocID="{99E68792-1AD2-4394-82FF-DBD3C0B370F3}" presName="parTxOnlySpace" presStyleCnt="0"/>
      <dgm:spPr/>
    </dgm:pt>
    <dgm:pt modelId="{A9AB7E16-5777-4C29-9428-6FB82020513E}" type="pres">
      <dgm:prSet presAssocID="{BAC6BC45-1562-47BE-A0EA-EED2F1A8895D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AB767C2-4551-47BE-8185-1414D84FB7D3}" type="pres">
      <dgm:prSet presAssocID="{ECE93FBC-5A64-48EF-A65A-2144AD77F1E7}" presName="parTxOnlySpace" presStyleCnt="0"/>
      <dgm:spPr/>
    </dgm:pt>
    <dgm:pt modelId="{8FF3E0A8-3BEF-4684-B802-A83BF41214A6}" type="pres">
      <dgm:prSet presAssocID="{DACFE557-41A9-4831-ABE9-8A28A37EB56F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86B6D29-86C4-438E-BE84-80737E2FB464}" type="pres">
      <dgm:prSet presAssocID="{CA374E2C-1337-4808-A107-6BF374524D84}" presName="parTxOnlySpace" presStyleCnt="0"/>
      <dgm:spPr/>
    </dgm:pt>
    <dgm:pt modelId="{8DDD3AE8-18F5-4D55-B446-E7B7379F721D}" type="pres">
      <dgm:prSet presAssocID="{25BAD962-C1C5-477B-B502-888DA2B59B8A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DAE7B24-C07D-4D3F-B3A0-65FEDC8EDFCA}" srcId="{D442196F-12FC-4D17-8863-7C7BD486E102}" destId="{BAC6BC45-1562-47BE-A0EA-EED2F1A8895D}" srcOrd="1" destOrd="0" parTransId="{1B69C3D8-DA97-41CC-B67B-CA2B9C92EC66}" sibTransId="{ECE93FBC-5A64-48EF-A65A-2144AD77F1E7}"/>
    <dgm:cxn modelId="{21C8DB37-AB4A-46B0-A9A7-63FC08951304}" type="presOf" srcId="{25BAD962-C1C5-477B-B502-888DA2B59B8A}" destId="{8DDD3AE8-18F5-4D55-B446-E7B7379F721D}" srcOrd="0" destOrd="0" presId="urn:microsoft.com/office/officeart/2005/8/layout/chevron1"/>
    <dgm:cxn modelId="{90DDBE8A-C42F-42D4-8F77-9B3AB02E894F}" type="presOf" srcId="{BAC6BC45-1562-47BE-A0EA-EED2F1A8895D}" destId="{A9AB7E16-5777-4C29-9428-6FB82020513E}" srcOrd="0" destOrd="0" presId="urn:microsoft.com/office/officeart/2005/8/layout/chevron1"/>
    <dgm:cxn modelId="{E8B1809B-40C2-4CDA-BB21-E5F8BE05AC7A}" srcId="{D442196F-12FC-4D17-8863-7C7BD486E102}" destId="{25BAD962-C1C5-477B-B502-888DA2B59B8A}" srcOrd="3" destOrd="0" parTransId="{FF074D0C-76C2-4EB7-88F3-12A562EFFA6C}" sibTransId="{F0E31F9E-E754-4610-82A4-05EBB05845F3}"/>
    <dgm:cxn modelId="{0E0571AE-932E-4F4D-86C9-140DEFF08FD3}" srcId="{D442196F-12FC-4D17-8863-7C7BD486E102}" destId="{DACFE557-41A9-4831-ABE9-8A28A37EB56F}" srcOrd="2" destOrd="0" parTransId="{C6EBEDDC-09F4-458A-83EC-49C7A4651E25}" sibTransId="{CA374E2C-1337-4808-A107-6BF374524D84}"/>
    <dgm:cxn modelId="{67736AB5-202F-49FF-A9E8-3DA43EE5F7A0}" type="presOf" srcId="{D442196F-12FC-4D17-8863-7C7BD486E102}" destId="{735B2B82-2E06-4F26-9893-0CE8ABAF6407}" srcOrd="0" destOrd="0" presId="urn:microsoft.com/office/officeart/2005/8/layout/chevron1"/>
    <dgm:cxn modelId="{AA56B8CA-0DE2-482E-A024-E7653739D2AB}" type="presOf" srcId="{8C55E3EC-956D-43CE-AD3B-CF943FA4AEF3}" destId="{B4852311-D76B-4591-9D9C-020686077BD9}" srcOrd="0" destOrd="0" presId="urn:microsoft.com/office/officeart/2005/8/layout/chevron1"/>
    <dgm:cxn modelId="{CC4E43D5-3F8D-4B24-845D-3265D44764B9}" type="presOf" srcId="{DACFE557-41A9-4831-ABE9-8A28A37EB56F}" destId="{8FF3E0A8-3BEF-4684-B802-A83BF41214A6}" srcOrd="0" destOrd="0" presId="urn:microsoft.com/office/officeart/2005/8/layout/chevron1"/>
    <dgm:cxn modelId="{C6A142E3-6A71-4AC0-9727-E43E6E2DAEB0}" srcId="{D442196F-12FC-4D17-8863-7C7BD486E102}" destId="{8C55E3EC-956D-43CE-AD3B-CF943FA4AEF3}" srcOrd="0" destOrd="0" parTransId="{503685B5-CFFB-4BC2-8B9C-715AA18E5A17}" sibTransId="{99E68792-1AD2-4394-82FF-DBD3C0B370F3}"/>
    <dgm:cxn modelId="{432CF9FB-26FF-4FC0-870D-6093524BCAAE}" type="presParOf" srcId="{735B2B82-2E06-4F26-9893-0CE8ABAF6407}" destId="{B4852311-D76B-4591-9D9C-020686077BD9}" srcOrd="0" destOrd="0" presId="urn:microsoft.com/office/officeart/2005/8/layout/chevron1"/>
    <dgm:cxn modelId="{6EB3C928-C261-49B1-A1C2-4B0050FA25A2}" type="presParOf" srcId="{735B2B82-2E06-4F26-9893-0CE8ABAF6407}" destId="{03F82C0D-1A85-4C1B-B952-B5D23758D5C2}" srcOrd="1" destOrd="0" presId="urn:microsoft.com/office/officeart/2005/8/layout/chevron1"/>
    <dgm:cxn modelId="{1C195BFF-C2C3-400D-BAB7-93D99BC3CFA3}" type="presParOf" srcId="{735B2B82-2E06-4F26-9893-0CE8ABAF6407}" destId="{A9AB7E16-5777-4C29-9428-6FB82020513E}" srcOrd="2" destOrd="0" presId="urn:microsoft.com/office/officeart/2005/8/layout/chevron1"/>
    <dgm:cxn modelId="{F3962DEF-359E-4EEF-84C5-37350F5076DC}" type="presParOf" srcId="{735B2B82-2E06-4F26-9893-0CE8ABAF6407}" destId="{2AB767C2-4551-47BE-8185-1414D84FB7D3}" srcOrd="3" destOrd="0" presId="urn:microsoft.com/office/officeart/2005/8/layout/chevron1"/>
    <dgm:cxn modelId="{E57195B7-8565-48E2-B2A0-78DE60BD640B}" type="presParOf" srcId="{735B2B82-2E06-4F26-9893-0CE8ABAF6407}" destId="{8FF3E0A8-3BEF-4684-B802-A83BF41214A6}" srcOrd="4" destOrd="0" presId="urn:microsoft.com/office/officeart/2005/8/layout/chevron1"/>
    <dgm:cxn modelId="{676C0A3E-7DD8-45B4-B8A3-6947EFE50F6B}" type="presParOf" srcId="{735B2B82-2E06-4F26-9893-0CE8ABAF6407}" destId="{286B6D29-86C4-438E-BE84-80737E2FB464}" srcOrd="5" destOrd="0" presId="urn:microsoft.com/office/officeart/2005/8/layout/chevron1"/>
    <dgm:cxn modelId="{6908DFD4-144A-480C-90B1-551A444241C6}" type="presParOf" srcId="{735B2B82-2E06-4F26-9893-0CE8ABAF6407}" destId="{8DDD3AE8-18F5-4D55-B446-E7B7379F721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#4" qsCatId="simple" csTypeId="urn:microsoft.com/office/officeart/2005/8/colors/accent2_2#4" csCatId="accent2" phldr="1"/>
      <dgm:spPr/>
    </dgm:pt>
    <dgm:pt modelId="{8C55E3EC-956D-43CE-AD3B-CF943FA4AEF3}">
      <dgm:prSet phldrT="[文本]" phldr="0" custT="1"/>
      <dgm:spPr>
        <a:solidFill>
          <a:srgbClr val="99CCCC"/>
        </a:solidFill>
      </dgm:spPr>
      <dgm:t>
        <a:bodyPr vert="horz" wrap="square"/>
        <a:lstStyle/>
        <a:p>
          <a:pPr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kern="1200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Device Add</a:t>
          </a:r>
        </a:p>
      </dgm:t>
    </dgm:pt>
    <dgm:pt modelId="{503685B5-CFFB-4BC2-8B9C-715AA18E5A17}" type="parTrans" cxnId="{C6A142E3-6A71-4AC0-9727-E43E6E2DAEB0}">
      <dgm:prSet/>
      <dgm:spPr/>
      <dgm:t>
        <a:bodyPr/>
        <a:lstStyle/>
        <a:p>
          <a:endParaRPr lang="zh-CN" altLang="en-US" sz="1400"/>
        </a:p>
      </dgm:t>
    </dgm:pt>
    <dgm:pt modelId="{99E68792-1AD2-4394-82FF-DBD3C0B370F3}" type="sibTrans" cxnId="{C6A142E3-6A71-4AC0-9727-E43E6E2DAEB0}">
      <dgm:prSet/>
      <dgm:spPr/>
      <dgm:t>
        <a:bodyPr/>
        <a:lstStyle/>
        <a:p>
          <a:endParaRPr lang="zh-CN" altLang="en-US" sz="1400"/>
        </a:p>
      </dgm:t>
    </dgm:pt>
    <dgm:pt modelId="{BAC6BC45-1562-47BE-A0EA-EED2F1A8895D}">
      <dgm:prSet phldr="0" custT="1"/>
      <dgm:spPr>
        <a:solidFill>
          <a:srgbClr val="99CCCC"/>
        </a:solidFill>
      </dgm:spPr>
      <dgm:t>
        <a:bodyPr vert="horz" wrap="square"/>
        <a:lstStyle/>
        <a:p>
          <a:pPr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Person Management</a:t>
          </a:r>
          <a:endParaRPr lang="en-US" sz="1400" b="1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1B69C3D8-DA97-41CC-B67B-CA2B9C92EC66}" type="parTrans" cxnId="{FDAE7B24-C07D-4D3F-B3A0-65FEDC8EDFCA}">
      <dgm:prSet/>
      <dgm:spPr/>
      <dgm:t>
        <a:bodyPr/>
        <a:lstStyle/>
        <a:p>
          <a:endParaRPr lang="zh-CN" altLang="en-US"/>
        </a:p>
      </dgm:t>
    </dgm:pt>
    <dgm:pt modelId="{ECE93FBC-5A64-48EF-A65A-2144AD77F1E7}" type="sibTrans" cxnId="{FDAE7B24-C07D-4D3F-B3A0-65FEDC8EDFCA}">
      <dgm:prSet/>
      <dgm:spPr/>
      <dgm:t>
        <a:bodyPr/>
        <a:lstStyle/>
        <a:p>
          <a:endParaRPr lang="zh-CN" altLang="en-US"/>
        </a:p>
      </dgm:t>
    </dgm:pt>
    <dgm:pt modelId="{DACFE557-41A9-4831-ABE9-8A28A37EB56F}">
      <dgm:prSet phldr="0" custT="1"/>
      <dgm:spPr>
        <a:solidFill>
          <a:srgbClr val="C00000"/>
        </a:solidFill>
      </dgm:spPr>
      <dgm:t>
        <a:bodyPr vert="horz" wrap="square"/>
        <a:lstStyle/>
        <a:p>
          <a:pPr>
            <a:lnSpc>
              <a:spcPct val="125000"/>
            </a:lnSpc>
            <a:spcBef>
              <a:spcPts val="0"/>
            </a:spcBef>
            <a:spcAft>
              <a:spcPts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Time Template</a:t>
          </a:r>
          <a:endParaRPr lang="zh-CN" altLang="en-US" sz="1400" b="1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C6EBEDDC-09F4-458A-83EC-49C7A4651E25}" type="parTrans" cxnId="{0E0571AE-932E-4F4D-86C9-140DEFF08FD3}">
      <dgm:prSet/>
      <dgm:spPr/>
      <dgm:t>
        <a:bodyPr/>
        <a:lstStyle/>
        <a:p>
          <a:endParaRPr lang="zh-CN" altLang="en-US"/>
        </a:p>
      </dgm:t>
    </dgm:pt>
    <dgm:pt modelId="{CA374E2C-1337-4808-A107-6BF374524D84}" type="sibTrans" cxnId="{0E0571AE-932E-4F4D-86C9-140DEFF08FD3}">
      <dgm:prSet/>
      <dgm:spPr/>
      <dgm:t>
        <a:bodyPr/>
        <a:lstStyle/>
        <a:p>
          <a:endParaRPr lang="zh-CN" altLang="en-US"/>
        </a:p>
      </dgm:t>
    </dgm:pt>
    <dgm:pt modelId="{25BAD962-C1C5-477B-B502-888DA2B59B8A}">
      <dgm:prSet custT="1"/>
      <dgm:spPr>
        <a:solidFill>
          <a:schemeClr val="accent1">
            <a:lumMod val="100000"/>
          </a:schemeClr>
        </a:solidFill>
      </dgm:spPr>
      <dgm:t>
        <a:bodyPr/>
        <a:lstStyle/>
        <a:p>
          <a:pPr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Permission Management</a:t>
          </a:r>
        </a:p>
      </dgm:t>
    </dgm:pt>
    <dgm:pt modelId="{FF074D0C-76C2-4EB7-88F3-12A562EFFA6C}" type="parTrans" cxnId="{E8B1809B-40C2-4CDA-BB21-E5F8BE05AC7A}">
      <dgm:prSet/>
      <dgm:spPr/>
      <dgm:t>
        <a:bodyPr/>
        <a:lstStyle/>
        <a:p>
          <a:endParaRPr lang="zh-CN" altLang="en-US"/>
        </a:p>
      </dgm:t>
    </dgm:pt>
    <dgm:pt modelId="{F0E31F9E-E754-4610-82A4-05EBB05845F3}" type="sibTrans" cxnId="{E8B1809B-40C2-4CDA-BB21-E5F8BE05AC7A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B4852311-D76B-4591-9D9C-020686077BD9}" type="pres">
      <dgm:prSet presAssocID="{8C55E3EC-956D-43CE-AD3B-CF943FA4AEF3}" presName="parTxOnly" presStyleLbl="node1" presStyleIdx="0" presStyleCnt="4" custLinFactNeighborX="46093" custLinFactNeighborY="-8473">
        <dgm:presLayoutVars>
          <dgm:chMax val="0"/>
          <dgm:chPref val="0"/>
          <dgm:bulletEnabled val="1"/>
        </dgm:presLayoutVars>
      </dgm:prSet>
      <dgm:spPr/>
    </dgm:pt>
    <dgm:pt modelId="{03F82C0D-1A85-4C1B-B952-B5D23758D5C2}" type="pres">
      <dgm:prSet presAssocID="{99E68792-1AD2-4394-82FF-DBD3C0B370F3}" presName="parTxOnlySpace" presStyleCnt="0"/>
      <dgm:spPr/>
    </dgm:pt>
    <dgm:pt modelId="{A9AB7E16-5777-4C29-9428-6FB82020513E}" type="pres">
      <dgm:prSet presAssocID="{BAC6BC45-1562-47BE-A0EA-EED2F1A8895D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AB767C2-4551-47BE-8185-1414D84FB7D3}" type="pres">
      <dgm:prSet presAssocID="{ECE93FBC-5A64-48EF-A65A-2144AD77F1E7}" presName="parTxOnlySpace" presStyleCnt="0"/>
      <dgm:spPr/>
    </dgm:pt>
    <dgm:pt modelId="{8FF3E0A8-3BEF-4684-B802-A83BF41214A6}" type="pres">
      <dgm:prSet presAssocID="{DACFE557-41A9-4831-ABE9-8A28A37EB56F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86B6D29-86C4-438E-BE84-80737E2FB464}" type="pres">
      <dgm:prSet presAssocID="{CA374E2C-1337-4808-A107-6BF374524D84}" presName="parTxOnlySpace" presStyleCnt="0"/>
      <dgm:spPr/>
    </dgm:pt>
    <dgm:pt modelId="{8DDD3AE8-18F5-4D55-B446-E7B7379F721D}" type="pres">
      <dgm:prSet presAssocID="{25BAD962-C1C5-477B-B502-888DA2B59B8A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DAE7B24-C07D-4D3F-B3A0-65FEDC8EDFCA}" srcId="{D442196F-12FC-4D17-8863-7C7BD486E102}" destId="{BAC6BC45-1562-47BE-A0EA-EED2F1A8895D}" srcOrd="1" destOrd="0" parTransId="{1B69C3D8-DA97-41CC-B67B-CA2B9C92EC66}" sibTransId="{ECE93FBC-5A64-48EF-A65A-2144AD77F1E7}"/>
    <dgm:cxn modelId="{21C8DB37-AB4A-46B0-A9A7-63FC08951304}" type="presOf" srcId="{25BAD962-C1C5-477B-B502-888DA2B59B8A}" destId="{8DDD3AE8-18F5-4D55-B446-E7B7379F721D}" srcOrd="0" destOrd="0" presId="urn:microsoft.com/office/officeart/2005/8/layout/chevron1"/>
    <dgm:cxn modelId="{90DDBE8A-C42F-42D4-8F77-9B3AB02E894F}" type="presOf" srcId="{BAC6BC45-1562-47BE-A0EA-EED2F1A8895D}" destId="{A9AB7E16-5777-4C29-9428-6FB82020513E}" srcOrd="0" destOrd="0" presId="urn:microsoft.com/office/officeart/2005/8/layout/chevron1"/>
    <dgm:cxn modelId="{E8B1809B-40C2-4CDA-BB21-E5F8BE05AC7A}" srcId="{D442196F-12FC-4D17-8863-7C7BD486E102}" destId="{25BAD962-C1C5-477B-B502-888DA2B59B8A}" srcOrd="3" destOrd="0" parTransId="{FF074D0C-76C2-4EB7-88F3-12A562EFFA6C}" sibTransId="{F0E31F9E-E754-4610-82A4-05EBB05845F3}"/>
    <dgm:cxn modelId="{0E0571AE-932E-4F4D-86C9-140DEFF08FD3}" srcId="{D442196F-12FC-4D17-8863-7C7BD486E102}" destId="{DACFE557-41A9-4831-ABE9-8A28A37EB56F}" srcOrd="2" destOrd="0" parTransId="{C6EBEDDC-09F4-458A-83EC-49C7A4651E25}" sibTransId="{CA374E2C-1337-4808-A107-6BF374524D84}"/>
    <dgm:cxn modelId="{67736AB5-202F-49FF-A9E8-3DA43EE5F7A0}" type="presOf" srcId="{D442196F-12FC-4D17-8863-7C7BD486E102}" destId="{735B2B82-2E06-4F26-9893-0CE8ABAF6407}" srcOrd="0" destOrd="0" presId="urn:microsoft.com/office/officeart/2005/8/layout/chevron1"/>
    <dgm:cxn modelId="{AA56B8CA-0DE2-482E-A024-E7653739D2AB}" type="presOf" srcId="{8C55E3EC-956D-43CE-AD3B-CF943FA4AEF3}" destId="{B4852311-D76B-4591-9D9C-020686077BD9}" srcOrd="0" destOrd="0" presId="urn:microsoft.com/office/officeart/2005/8/layout/chevron1"/>
    <dgm:cxn modelId="{CC4E43D5-3F8D-4B24-845D-3265D44764B9}" type="presOf" srcId="{DACFE557-41A9-4831-ABE9-8A28A37EB56F}" destId="{8FF3E0A8-3BEF-4684-B802-A83BF41214A6}" srcOrd="0" destOrd="0" presId="urn:microsoft.com/office/officeart/2005/8/layout/chevron1"/>
    <dgm:cxn modelId="{C6A142E3-6A71-4AC0-9727-E43E6E2DAEB0}" srcId="{D442196F-12FC-4D17-8863-7C7BD486E102}" destId="{8C55E3EC-956D-43CE-AD3B-CF943FA4AEF3}" srcOrd="0" destOrd="0" parTransId="{503685B5-CFFB-4BC2-8B9C-715AA18E5A17}" sibTransId="{99E68792-1AD2-4394-82FF-DBD3C0B370F3}"/>
    <dgm:cxn modelId="{432CF9FB-26FF-4FC0-870D-6093524BCAAE}" type="presParOf" srcId="{735B2B82-2E06-4F26-9893-0CE8ABAF6407}" destId="{B4852311-D76B-4591-9D9C-020686077BD9}" srcOrd="0" destOrd="0" presId="urn:microsoft.com/office/officeart/2005/8/layout/chevron1"/>
    <dgm:cxn modelId="{6EB3C928-C261-49B1-A1C2-4B0050FA25A2}" type="presParOf" srcId="{735B2B82-2E06-4F26-9893-0CE8ABAF6407}" destId="{03F82C0D-1A85-4C1B-B952-B5D23758D5C2}" srcOrd="1" destOrd="0" presId="urn:microsoft.com/office/officeart/2005/8/layout/chevron1"/>
    <dgm:cxn modelId="{1C195BFF-C2C3-400D-BAB7-93D99BC3CFA3}" type="presParOf" srcId="{735B2B82-2E06-4F26-9893-0CE8ABAF6407}" destId="{A9AB7E16-5777-4C29-9428-6FB82020513E}" srcOrd="2" destOrd="0" presId="urn:microsoft.com/office/officeart/2005/8/layout/chevron1"/>
    <dgm:cxn modelId="{F3962DEF-359E-4EEF-84C5-37350F5076DC}" type="presParOf" srcId="{735B2B82-2E06-4F26-9893-0CE8ABAF6407}" destId="{2AB767C2-4551-47BE-8185-1414D84FB7D3}" srcOrd="3" destOrd="0" presId="urn:microsoft.com/office/officeart/2005/8/layout/chevron1"/>
    <dgm:cxn modelId="{E57195B7-8565-48E2-B2A0-78DE60BD640B}" type="presParOf" srcId="{735B2B82-2E06-4F26-9893-0CE8ABAF6407}" destId="{8FF3E0A8-3BEF-4684-B802-A83BF41214A6}" srcOrd="4" destOrd="0" presId="urn:microsoft.com/office/officeart/2005/8/layout/chevron1"/>
    <dgm:cxn modelId="{676C0A3E-7DD8-45B4-B8A3-6947EFE50F6B}" type="presParOf" srcId="{735B2B82-2E06-4F26-9893-0CE8ABAF6407}" destId="{286B6D29-86C4-438E-BE84-80737E2FB464}" srcOrd="5" destOrd="0" presId="urn:microsoft.com/office/officeart/2005/8/layout/chevron1"/>
    <dgm:cxn modelId="{6908DFD4-144A-480C-90B1-551A444241C6}" type="presParOf" srcId="{735B2B82-2E06-4F26-9893-0CE8ABAF6407}" destId="{8DDD3AE8-18F5-4D55-B446-E7B7379F721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#4" qsCatId="simple" csTypeId="urn:microsoft.com/office/officeart/2005/8/colors/accent2_2#4" csCatId="accent2" phldr="1"/>
      <dgm:spPr/>
    </dgm:pt>
    <dgm:pt modelId="{8C55E3EC-956D-43CE-AD3B-CF943FA4AEF3}">
      <dgm:prSet phldrT="[文本]" phldr="0" custT="1"/>
      <dgm:spPr>
        <a:solidFill>
          <a:srgbClr val="99CCCC"/>
        </a:solidFill>
      </dgm:spPr>
      <dgm:t>
        <a:bodyPr vert="horz" wrap="square"/>
        <a:lstStyle/>
        <a:p>
          <a:pPr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kern="1200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Device Add</a:t>
          </a:r>
        </a:p>
      </dgm:t>
    </dgm:pt>
    <dgm:pt modelId="{503685B5-CFFB-4BC2-8B9C-715AA18E5A17}" type="parTrans" cxnId="{C6A142E3-6A71-4AC0-9727-E43E6E2DAEB0}">
      <dgm:prSet/>
      <dgm:spPr/>
      <dgm:t>
        <a:bodyPr/>
        <a:lstStyle/>
        <a:p>
          <a:endParaRPr lang="zh-CN" altLang="en-US" sz="1400"/>
        </a:p>
      </dgm:t>
    </dgm:pt>
    <dgm:pt modelId="{99E68792-1AD2-4394-82FF-DBD3C0B370F3}" type="sibTrans" cxnId="{C6A142E3-6A71-4AC0-9727-E43E6E2DAEB0}">
      <dgm:prSet/>
      <dgm:spPr/>
      <dgm:t>
        <a:bodyPr/>
        <a:lstStyle/>
        <a:p>
          <a:endParaRPr lang="zh-CN" altLang="en-US" sz="1400"/>
        </a:p>
      </dgm:t>
    </dgm:pt>
    <dgm:pt modelId="{BAC6BC45-1562-47BE-A0EA-EED2F1A8895D}">
      <dgm:prSet phldr="0" custT="1"/>
      <dgm:spPr>
        <a:solidFill>
          <a:srgbClr val="99CCCC"/>
        </a:solidFill>
      </dgm:spPr>
      <dgm:t>
        <a:bodyPr vert="horz" wrap="square"/>
        <a:lstStyle/>
        <a:p>
          <a:pPr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Person Management</a:t>
          </a:r>
          <a:endParaRPr lang="en-US" sz="1400" b="1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1B69C3D8-DA97-41CC-B67B-CA2B9C92EC66}" type="parTrans" cxnId="{FDAE7B24-C07D-4D3F-B3A0-65FEDC8EDFCA}">
      <dgm:prSet/>
      <dgm:spPr/>
      <dgm:t>
        <a:bodyPr/>
        <a:lstStyle/>
        <a:p>
          <a:endParaRPr lang="zh-CN" altLang="en-US"/>
        </a:p>
      </dgm:t>
    </dgm:pt>
    <dgm:pt modelId="{ECE93FBC-5A64-48EF-A65A-2144AD77F1E7}" type="sibTrans" cxnId="{FDAE7B24-C07D-4D3F-B3A0-65FEDC8EDFCA}">
      <dgm:prSet/>
      <dgm:spPr/>
      <dgm:t>
        <a:bodyPr/>
        <a:lstStyle/>
        <a:p>
          <a:endParaRPr lang="zh-CN" altLang="en-US"/>
        </a:p>
      </dgm:t>
    </dgm:pt>
    <dgm:pt modelId="{DACFE557-41A9-4831-ABE9-8A28A37EB56F}">
      <dgm:prSet phldr="0" custT="1"/>
      <dgm:spPr>
        <a:solidFill>
          <a:srgbClr val="C00000"/>
        </a:solidFill>
      </dgm:spPr>
      <dgm:t>
        <a:bodyPr vert="horz" wrap="square"/>
        <a:lstStyle/>
        <a:p>
          <a:pPr>
            <a:lnSpc>
              <a:spcPct val="125000"/>
            </a:lnSpc>
            <a:spcBef>
              <a:spcPts val="0"/>
            </a:spcBef>
            <a:spcAft>
              <a:spcPts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Time Template</a:t>
          </a:r>
          <a:endParaRPr lang="zh-CN" altLang="en-US" sz="1400" b="1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C6EBEDDC-09F4-458A-83EC-49C7A4651E25}" type="parTrans" cxnId="{0E0571AE-932E-4F4D-86C9-140DEFF08FD3}">
      <dgm:prSet/>
      <dgm:spPr/>
      <dgm:t>
        <a:bodyPr/>
        <a:lstStyle/>
        <a:p>
          <a:endParaRPr lang="zh-CN" altLang="en-US"/>
        </a:p>
      </dgm:t>
    </dgm:pt>
    <dgm:pt modelId="{CA374E2C-1337-4808-A107-6BF374524D84}" type="sibTrans" cxnId="{0E0571AE-932E-4F4D-86C9-140DEFF08FD3}">
      <dgm:prSet/>
      <dgm:spPr/>
      <dgm:t>
        <a:bodyPr/>
        <a:lstStyle/>
        <a:p>
          <a:endParaRPr lang="zh-CN" altLang="en-US"/>
        </a:p>
      </dgm:t>
    </dgm:pt>
    <dgm:pt modelId="{25BAD962-C1C5-477B-B502-888DA2B59B8A}">
      <dgm:prSet custT="1"/>
      <dgm:spPr>
        <a:solidFill>
          <a:schemeClr val="accent1">
            <a:lumMod val="100000"/>
          </a:schemeClr>
        </a:solidFill>
      </dgm:spPr>
      <dgm:t>
        <a:bodyPr/>
        <a:lstStyle/>
        <a:p>
          <a:pPr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Permission Management</a:t>
          </a:r>
        </a:p>
      </dgm:t>
    </dgm:pt>
    <dgm:pt modelId="{FF074D0C-76C2-4EB7-88F3-12A562EFFA6C}" type="parTrans" cxnId="{E8B1809B-40C2-4CDA-BB21-E5F8BE05AC7A}">
      <dgm:prSet/>
      <dgm:spPr/>
      <dgm:t>
        <a:bodyPr/>
        <a:lstStyle/>
        <a:p>
          <a:endParaRPr lang="zh-CN" altLang="en-US"/>
        </a:p>
      </dgm:t>
    </dgm:pt>
    <dgm:pt modelId="{F0E31F9E-E754-4610-82A4-05EBB05845F3}" type="sibTrans" cxnId="{E8B1809B-40C2-4CDA-BB21-E5F8BE05AC7A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B4852311-D76B-4591-9D9C-020686077BD9}" type="pres">
      <dgm:prSet presAssocID="{8C55E3EC-956D-43CE-AD3B-CF943FA4AEF3}" presName="parTxOnly" presStyleLbl="node1" presStyleIdx="0" presStyleCnt="4" custLinFactNeighborX="46093" custLinFactNeighborY="-8473">
        <dgm:presLayoutVars>
          <dgm:chMax val="0"/>
          <dgm:chPref val="0"/>
          <dgm:bulletEnabled val="1"/>
        </dgm:presLayoutVars>
      </dgm:prSet>
      <dgm:spPr/>
    </dgm:pt>
    <dgm:pt modelId="{03F82C0D-1A85-4C1B-B952-B5D23758D5C2}" type="pres">
      <dgm:prSet presAssocID="{99E68792-1AD2-4394-82FF-DBD3C0B370F3}" presName="parTxOnlySpace" presStyleCnt="0"/>
      <dgm:spPr/>
    </dgm:pt>
    <dgm:pt modelId="{A9AB7E16-5777-4C29-9428-6FB82020513E}" type="pres">
      <dgm:prSet presAssocID="{BAC6BC45-1562-47BE-A0EA-EED2F1A8895D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AB767C2-4551-47BE-8185-1414D84FB7D3}" type="pres">
      <dgm:prSet presAssocID="{ECE93FBC-5A64-48EF-A65A-2144AD77F1E7}" presName="parTxOnlySpace" presStyleCnt="0"/>
      <dgm:spPr/>
    </dgm:pt>
    <dgm:pt modelId="{8FF3E0A8-3BEF-4684-B802-A83BF41214A6}" type="pres">
      <dgm:prSet presAssocID="{DACFE557-41A9-4831-ABE9-8A28A37EB56F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86B6D29-86C4-438E-BE84-80737E2FB464}" type="pres">
      <dgm:prSet presAssocID="{CA374E2C-1337-4808-A107-6BF374524D84}" presName="parTxOnlySpace" presStyleCnt="0"/>
      <dgm:spPr/>
    </dgm:pt>
    <dgm:pt modelId="{8DDD3AE8-18F5-4D55-B446-E7B7379F721D}" type="pres">
      <dgm:prSet presAssocID="{25BAD962-C1C5-477B-B502-888DA2B59B8A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DAE7B24-C07D-4D3F-B3A0-65FEDC8EDFCA}" srcId="{D442196F-12FC-4D17-8863-7C7BD486E102}" destId="{BAC6BC45-1562-47BE-A0EA-EED2F1A8895D}" srcOrd="1" destOrd="0" parTransId="{1B69C3D8-DA97-41CC-B67B-CA2B9C92EC66}" sibTransId="{ECE93FBC-5A64-48EF-A65A-2144AD77F1E7}"/>
    <dgm:cxn modelId="{21C8DB37-AB4A-46B0-A9A7-63FC08951304}" type="presOf" srcId="{25BAD962-C1C5-477B-B502-888DA2B59B8A}" destId="{8DDD3AE8-18F5-4D55-B446-E7B7379F721D}" srcOrd="0" destOrd="0" presId="urn:microsoft.com/office/officeart/2005/8/layout/chevron1"/>
    <dgm:cxn modelId="{90DDBE8A-C42F-42D4-8F77-9B3AB02E894F}" type="presOf" srcId="{BAC6BC45-1562-47BE-A0EA-EED2F1A8895D}" destId="{A9AB7E16-5777-4C29-9428-6FB82020513E}" srcOrd="0" destOrd="0" presId="urn:microsoft.com/office/officeart/2005/8/layout/chevron1"/>
    <dgm:cxn modelId="{E8B1809B-40C2-4CDA-BB21-E5F8BE05AC7A}" srcId="{D442196F-12FC-4D17-8863-7C7BD486E102}" destId="{25BAD962-C1C5-477B-B502-888DA2B59B8A}" srcOrd="3" destOrd="0" parTransId="{FF074D0C-76C2-4EB7-88F3-12A562EFFA6C}" sibTransId="{F0E31F9E-E754-4610-82A4-05EBB05845F3}"/>
    <dgm:cxn modelId="{0E0571AE-932E-4F4D-86C9-140DEFF08FD3}" srcId="{D442196F-12FC-4D17-8863-7C7BD486E102}" destId="{DACFE557-41A9-4831-ABE9-8A28A37EB56F}" srcOrd="2" destOrd="0" parTransId="{C6EBEDDC-09F4-458A-83EC-49C7A4651E25}" sibTransId="{CA374E2C-1337-4808-A107-6BF374524D84}"/>
    <dgm:cxn modelId="{67736AB5-202F-49FF-A9E8-3DA43EE5F7A0}" type="presOf" srcId="{D442196F-12FC-4D17-8863-7C7BD486E102}" destId="{735B2B82-2E06-4F26-9893-0CE8ABAF6407}" srcOrd="0" destOrd="0" presId="urn:microsoft.com/office/officeart/2005/8/layout/chevron1"/>
    <dgm:cxn modelId="{AA56B8CA-0DE2-482E-A024-E7653739D2AB}" type="presOf" srcId="{8C55E3EC-956D-43CE-AD3B-CF943FA4AEF3}" destId="{B4852311-D76B-4591-9D9C-020686077BD9}" srcOrd="0" destOrd="0" presId="urn:microsoft.com/office/officeart/2005/8/layout/chevron1"/>
    <dgm:cxn modelId="{CC4E43D5-3F8D-4B24-845D-3265D44764B9}" type="presOf" srcId="{DACFE557-41A9-4831-ABE9-8A28A37EB56F}" destId="{8FF3E0A8-3BEF-4684-B802-A83BF41214A6}" srcOrd="0" destOrd="0" presId="urn:microsoft.com/office/officeart/2005/8/layout/chevron1"/>
    <dgm:cxn modelId="{C6A142E3-6A71-4AC0-9727-E43E6E2DAEB0}" srcId="{D442196F-12FC-4D17-8863-7C7BD486E102}" destId="{8C55E3EC-956D-43CE-AD3B-CF943FA4AEF3}" srcOrd="0" destOrd="0" parTransId="{503685B5-CFFB-4BC2-8B9C-715AA18E5A17}" sibTransId="{99E68792-1AD2-4394-82FF-DBD3C0B370F3}"/>
    <dgm:cxn modelId="{432CF9FB-26FF-4FC0-870D-6093524BCAAE}" type="presParOf" srcId="{735B2B82-2E06-4F26-9893-0CE8ABAF6407}" destId="{B4852311-D76B-4591-9D9C-020686077BD9}" srcOrd="0" destOrd="0" presId="urn:microsoft.com/office/officeart/2005/8/layout/chevron1"/>
    <dgm:cxn modelId="{6EB3C928-C261-49B1-A1C2-4B0050FA25A2}" type="presParOf" srcId="{735B2B82-2E06-4F26-9893-0CE8ABAF6407}" destId="{03F82C0D-1A85-4C1B-B952-B5D23758D5C2}" srcOrd="1" destOrd="0" presId="urn:microsoft.com/office/officeart/2005/8/layout/chevron1"/>
    <dgm:cxn modelId="{1C195BFF-C2C3-400D-BAB7-93D99BC3CFA3}" type="presParOf" srcId="{735B2B82-2E06-4F26-9893-0CE8ABAF6407}" destId="{A9AB7E16-5777-4C29-9428-6FB82020513E}" srcOrd="2" destOrd="0" presId="urn:microsoft.com/office/officeart/2005/8/layout/chevron1"/>
    <dgm:cxn modelId="{F3962DEF-359E-4EEF-84C5-37350F5076DC}" type="presParOf" srcId="{735B2B82-2E06-4F26-9893-0CE8ABAF6407}" destId="{2AB767C2-4551-47BE-8185-1414D84FB7D3}" srcOrd="3" destOrd="0" presId="urn:microsoft.com/office/officeart/2005/8/layout/chevron1"/>
    <dgm:cxn modelId="{E57195B7-8565-48E2-B2A0-78DE60BD640B}" type="presParOf" srcId="{735B2B82-2E06-4F26-9893-0CE8ABAF6407}" destId="{8FF3E0A8-3BEF-4684-B802-A83BF41214A6}" srcOrd="4" destOrd="0" presId="urn:microsoft.com/office/officeart/2005/8/layout/chevron1"/>
    <dgm:cxn modelId="{676C0A3E-7DD8-45B4-B8A3-6947EFE50F6B}" type="presParOf" srcId="{735B2B82-2E06-4F26-9893-0CE8ABAF6407}" destId="{286B6D29-86C4-438E-BE84-80737E2FB464}" srcOrd="5" destOrd="0" presId="urn:microsoft.com/office/officeart/2005/8/layout/chevron1"/>
    <dgm:cxn modelId="{6908DFD4-144A-480C-90B1-551A444241C6}" type="presParOf" srcId="{735B2B82-2E06-4F26-9893-0CE8ABAF6407}" destId="{8DDD3AE8-18F5-4D55-B446-E7B7379F721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B3902179-1E6B-4166-A243-49429F7CE49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A48957D9-A543-4035-8D06-4987C028A49E}">
      <dgm:prSet phldrT="[文本]" custT="1"/>
      <dgm:spPr>
        <a:solidFill>
          <a:schemeClr val="accent1">
            <a:lumMod val="100000"/>
          </a:schemeClr>
        </a:solidFill>
      </dgm:spPr>
      <dgm:t>
        <a:bodyPr/>
        <a:lstStyle/>
        <a:p>
          <a:pPr>
            <a:lnSpc>
              <a:spcPct val="125000"/>
            </a:lnSpc>
            <a:spcBef>
              <a:spcPts val="0"/>
            </a:spcBef>
            <a:spcAft>
              <a:spcPts val="0"/>
            </a:spcAft>
          </a:pPr>
          <a:r>
            <a:rPr lang="ru-RU" altLang="en-US" sz="16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 panose="020F0502020204030204" pitchFamily="34" charset="0"/>
            </a:rPr>
            <a:t>Создать группу разрешений</a:t>
          </a:r>
          <a:endParaRPr lang="zh-CN" altLang="en-US" sz="16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pitchFamily="34" charset="0"/>
            <a:sym typeface="Calibri" panose="020F0502020204030204" pitchFamily="34" charset="0"/>
          </a:endParaRPr>
        </a:p>
      </dgm:t>
    </dgm:pt>
    <dgm:pt modelId="{97B33E28-D052-45AA-AE31-CB802CE673AB}" type="parTrans" cxnId="{B0A6A975-CFE9-4BC1-8088-813ABA429785}">
      <dgm:prSet/>
      <dgm:spPr/>
      <dgm:t>
        <a:bodyPr/>
        <a:lstStyle/>
        <a:p>
          <a:endParaRPr lang="zh-CN" altLang="en-US"/>
        </a:p>
      </dgm:t>
    </dgm:pt>
    <dgm:pt modelId="{A22380BB-D250-4E75-BF9E-D0C6C80846DB}" type="sibTrans" cxnId="{B0A6A975-CFE9-4BC1-8088-813ABA429785}">
      <dgm:prSet/>
      <dgm:spPr/>
      <dgm:t>
        <a:bodyPr/>
        <a:lstStyle/>
        <a:p>
          <a:endParaRPr lang="zh-CN" altLang="en-US"/>
        </a:p>
      </dgm:t>
    </dgm:pt>
    <dgm:pt modelId="{05C0FC62-CDE5-4C95-B758-CE3D99F34E00}">
      <dgm:prSet phldrT="[文本]" custT="1"/>
      <dgm:spPr>
        <a:solidFill>
          <a:schemeClr val="accent1">
            <a:lumMod val="100000"/>
          </a:schemeClr>
        </a:solidFill>
      </dgm:spPr>
      <dgm:t>
        <a:bodyPr/>
        <a:lstStyle/>
        <a:p>
          <a:pPr>
            <a:lnSpc>
              <a:spcPct val="125000"/>
            </a:lnSpc>
            <a:spcBef>
              <a:spcPts val="0"/>
            </a:spcBef>
            <a:spcAft>
              <a:spcPts val="0"/>
            </a:spcAft>
          </a:pPr>
          <a:r>
            <a:rPr lang="ru-RU" altLang="en-US" sz="16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 panose="020F0502020204030204" pitchFamily="34" charset="0"/>
            </a:rPr>
            <a:t>Привязать устройства</a:t>
          </a:r>
          <a:endParaRPr lang="zh-CN" altLang="en-US" sz="16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pitchFamily="34" charset="0"/>
            <a:sym typeface="Calibri" panose="020F0502020204030204" pitchFamily="34" charset="0"/>
          </a:endParaRPr>
        </a:p>
      </dgm:t>
    </dgm:pt>
    <dgm:pt modelId="{11CD47BD-905D-4597-8A51-49F496115F1B}" type="parTrans" cxnId="{75696666-14C9-45BC-9A2A-3CD9AF16C7B7}">
      <dgm:prSet/>
      <dgm:spPr/>
      <dgm:t>
        <a:bodyPr/>
        <a:lstStyle/>
        <a:p>
          <a:endParaRPr lang="zh-CN" altLang="en-US"/>
        </a:p>
      </dgm:t>
    </dgm:pt>
    <dgm:pt modelId="{8C442FD7-1551-4356-A0DD-525A337CA232}" type="sibTrans" cxnId="{75696666-14C9-45BC-9A2A-3CD9AF16C7B7}">
      <dgm:prSet/>
      <dgm:spPr/>
      <dgm:t>
        <a:bodyPr/>
        <a:lstStyle/>
        <a:p>
          <a:endParaRPr lang="zh-CN" altLang="en-US"/>
        </a:p>
      </dgm:t>
    </dgm:pt>
    <dgm:pt modelId="{CF659E13-7B41-4DFB-BB5B-1E5BAB13B4C2}">
      <dgm:prSet phldrT="[文本]" custT="1"/>
      <dgm:spPr>
        <a:solidFill>
          <a:schemeClr val="accent1">
            <a:lumMod val="100000"/>
          </a:schemeClr>
        </a:solidFill>
      </dgm:spPr>
      <dgm:t>
        <a:bodyPr/>
        <a:lstStyle/>
        <a:p>
          <a:pPr>
            <a:lnSpc>
              <a:spcPct val="125000"/>
            </a:lnSpc>
            <a:spcBef>
              <a:spcPts val="0"/>
            </a:spcBef>
            <a:spcAft>
              <a:spcPts val="0"/>
            </a:spcAft>
          </a:pPr>
          <a:r>
            <a:rPr lang="ru-RU" altLang="en-US" sz="16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 panose="020F0502020204030204" pitchFamily="34" charset="0"/>
            </a:rPr>
            <a:t>Привязать персонал</a:t>
          </a:r>
          <a:endParaRPr lang="zh-CN" altLang="en-US" sz="16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pitchFamily="34" charset="0"/>
            <a:sym typeface="Calibri" panose="020F0502020204030204" pitchFamily="34" charset="0"/>
          </a:endParaRPr>
        </a:p>
      </dgm:t>
    </dgm:pt>
    <dgm:pt modelId="{DEE807DF-B507-4FCC-9815-823518588397}" type="parTrans" cxnId="{7230937D-E699-4D83-859E-F3F8650A3870}">
      <dgm:prSet/>
      <dgm:spPr/>
      <dgm:t>
        <a:bodyPr/>
        <a:lstStyle/>
        <a:p>
          <a:endParaRPr lang="zh-CN" altLang="en-US"/>
        </a:p>
      </dgm:t>
    </dgm:pt>
    <dgm:pt modelId="{8CED46E9-37D6-4546-BDC0-C4A2B161F0A3}" type="sibTrans" cxnId="{7230937D-E699-4D83-859E-F3F8650A3870}">
      <dgm:prSet/>
      <dgm:spPr/>
      <dgm:t>
        <a:bodyPr/>
        <a:lstStyle/>
        <a:p>
          <a:endParaRPr lang="zh-CN" altLang="en-US"/>
        </a:p>
      </dgm:t>
    </dgm:pt>
    <dgm:pt modelId="{62F36244-9618-4678-A3CC-3AF88FC52EE3}">
      <dgm:prSet custT="1"/>
      <dgm:spPr>
        <a:solidFill>
          <a:schemeClr val="accent1">
            <a:lumMod val="100000"/>
          </a:schemeClr>
        </a:solidFill>
      </dgm:spPr>
      <dgm:t>
        <a:bodyPr/>
        <a:lstStyle/>
        <a:p>
          <a:pPr>
            <a:lnSpc>
              <a:spcPct val="125000"/>
            </a:lnSpc>
            <a:spcBef>
              <a:spcPts val="0"/>
            </a:spcBef>
            <a:spcAft>
              <a:spcPts val="0"/>
            </a:spcAft>
          </a:pPr>
          <a:r>
            <a:rPr lang="ru-RU" altLang="en-US" sz="16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 panose="020F0502020204030204" pitchFamily="34" charset="0"/>
            </a:rPr>
            <a:t>Подтвердить успешность распространения</a:t>
          </a:r>
          <a:endParaRPr lang="zh-CN" altLang="en-US" sz="16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pitchFamily="34" charset="0"/>
            <a:sym typeface="Calibri" panose="020F0502020204030204" pitchFamily="34" charset="0"/>
          </a:endParaRPr>
        </a:p>
      </dgm:t>
    </dgm:pt>
    <dgm:pt modelId="{FB06D10B-CD67-45BC-B802-509CCA6D9D4C}" type="parTrans" cxnId="{A697FA70-30A4-4102-9513-2DF0AB935DB8}">
      <dgm:prSet/>
      <dgm:spPr/>
      <dgm:t>
        <a:bodyPr/>
        <a:lstStyle/>
        <a:p>
          <a:endParaRPr lang="zh-CN" altLang="en-US"/>
        </a:p>
      </dgm:t>
    </dgm:pt>
    <dgm:pt modelId="{1A53D5D9-B0D3-49A5-95DD-CAFEECEBB8AE}" type="sibTrans" cxnId="{A697FA70-30A4-4102-9513-2DF0AB935DB8}">
      <dgm:prSet/>
      <dgm:spPr/>
      <dgm:t>
        <a:bodyPr/>
        <a:lstStyle/>
        <a:p>
          <a:endParaRPr lang="zh-CN" altLang="en-US"/>
        </a:p>
      </dgm:t>
    </dgm:pt>
    <dgm:pt modelId="{E4E67BC8-7C09-4960-90B3-E1CCEC34371C}" type="pres">
      <dgm:prSet presAssocID="{B3902179-1E6B-4166-A243-49429F7CE496}" presName="Name0" presStyleCnt="0">
        <dgm:presLayoutVars>
          <dgm:dir/>
          <dgm:resizeHandles val="exact"/>
        </dgm:presLayoutVars>
      </dgm:prSet>
      <dgm:spPr/>
    </dgm:pt>
    <dgm:pt modelId="{FA4D4173-400E-4E3A-94E6-F63EB7BAE8D1}" type="pres">
      <dgm:prSet presAssocID="{A48957D9-A543-4035-8D06-4987C028A49E}" presName="node" presStyleLbl="node1" presStyleIdx="0" presStyleCnt="4">
        <dgm:presLayoutVars>
          <dgm:bulletEnabled val="1"/>
        </dgm:presLayoutVars>
      </dgm:prSet>
      <dgm:spPr/>
    </dgm:pt>
    <dgm:pt modelId="{CE385F78-669F-4307-9079-E1F9BDF432FF}" type="pres">
      <dgm:prSet presAssocID="{A22380BB-D250-4E75-BF9E-D0C6C80846DB}" presName="sibTrans" presStyleLbl="sibTrans2D1" presStyleIdx="0" presStyleCnt="3"/>
      <dgm:spPr/>
    </dgm:pt>
    <dgm:pt modelId="{531A7DC1-D78F-4AFA-B9C7-A23BBD945D1D}" type="pres">
      <dgm:prSet presAssocID="{A22380BB-D250-4E75-BF9E-D0C6C80846DB}" presName="connectorText" presStyleLbl="sibTrans2D1" presStyleIdx="0" presStyleCnt="3"/>
      <dgm:spPr/>
    </dgm:pt>
    <dgm:pt modelId="{945BF126-1F21-4435-8918-98E04318856F}" type="pres">
      <dgm:prSet presAssocID="{05C0FC62-CDE5-4C95-B758-CE3D99F34E00}" presName="node" presStyleLbl="node1" presStyleIdx="1" presStyleCnt="4">
        <dgm:presLayoutVars>
          <dgm:bulletEnabled val="1"/>
        </dgm:presLayoutVars>
      </dgm:prSet>
      <dgm:spPr/>
    </dgm:pt>
    <dgm:pt modelId="{024841B9-0D99-4540-B068-F8BF29748740}" type="pres">
      <dgm:prSet presAssocID="{8C442FD7-1551-4356-A0DD-525A337CA232}" presName="sibTrans" presStyleLbl="sibTrans2D1" presStyleIdx="1" presStyleCnt="3"/>
      <dgm:spPr/>
    </dgm:pt>
    <dgm:pt modelId="{6CB736D0-3CEF-49E0-8738-235B67C5AFA6}" type="pres">
      <dgm:prSet presAssocID="{8C442FD7-1551-4356-A0DD-525A337CA232}" presName="connectorText" presStyleLbl="sibTrans2D1" presStyleIdx="1" presStyleCnt="3"/>
      <dgm:spPr/>
    </dgm:pt>
    <dgm:pt modelId="{DEDA79AB-F6E8-4FC7-B7C8-0D6B22B41AA0}" type="pres">
      <dgm:prSet presAssocID="{CF659E13-7B41-4DFB-BB5B-1E5BAB13B4C2}" presName="node" presStyleLbl="node1" presStyleIdx="2" presStyleCnt="4">
        <dgm:presLayoutVars>
          <dgm:bulletEnabled val="1"/>
        </dgm:presLayoutVars>
      </dgm:prSet>
      <dgm:spPr/>
    </dgm:pt>
    <dgm:pt modelId="{B76DADCF-A4B8-4509-8E8E-5FCD7E9018AC}" type="pres">
      <dgm:prSet presAssocID="{8CED46E9-37D6-4546-BDC0-C4A2B161F0A3}" presName="sibTrans" presStyleLbl="sibTrans2D1" presStyleIdx="2" presStyleCnt="3"/>
      <dgm:spPr/>
    </dgm:pt>
    <dgm:pt modelId="{471C4E82-E9C1-4CF0-B067-A38D4939BFAE}" type="pres">
      <dgm:prSet presAssocID="{8CED46E9-37D6-4546-BDC0-C4A2B161F0A3}" presName="connectorText" presStyleLbl="sibTrans2D1" presStyleIdx="2" presStyleCnt="3"/>
      <dgm:spPr/>
    </dgm:pt>
    <dgm:pt modelId="{283E38B1-0B0D-494B-BBE9-9AAB06508DA7}" type="pres">
      <dgm:prSet presAssocID="{62F36244-9618-4678-A3CC-3AF88FC52EE3}" presName="node" presStyleLbl="node1" presStyleIdx="3" presStyleCnt="4">
        <dgm:presLayoutVars>
          <dgm:bulletEnabled val="1"/>
        </dgm:presLayoutVars>
      </dgm:prSet>
      <dgm:spPr/>
    </dgm:pt>
  </dgm:ptLst>
  <dgm:cxnLst>
    <dgm:cxn modelId="{5AFFA80B-2BB6-4C14-A465-3DA366371A27}" type="presOf" srcId="{CF659E13-7B41-4DFB-BB5B-1E5BAB13B4C2}" destId="{DEDA79AB-F6E8-4FC7-B7C8-0D6B22B41AA0}" srcOrd="0" destOrd="0" presId="urn:microsoft.com/office/officeart/2005/8/layout/process1"/>
    <dgm:cxn modelId="{E747F30B-EB82-4098-8028-3CBE0E186918}" type="presOf" srcId="{B3902179-1E6B-4166-A243-49429F7CE496}" destId="{E4E67BC8-7C09-4960-90B3-E1CCEC34371C}" srcOrd="0" destOrd="0" presId="urn:microsoft.com/office/officeart/2005/8/layout/process1"/>
    <dgm:cxn modelId="{1FB2592E-C33C-42A6-A4B6-EB568E510885}" type="presOf" srcId="{8C442FD7-1551-4356-A0DD-525A337CA232}" destId="{6CB736D0-3CEF-49E0-8738-235B67C5AFA6}" srcOrd="1" destOrd="0" presId="urn:microsoft.com/office/officeart/2005/8/layout/process1"/>
    <dgm:cxn modelId="{75696666-14C9-45BC-9A2A-3CD9AF16C7B7}" srcId="{B3902179-1E6B-4166-A243-49429F7CE496}" destId="{05C0FC62-CDE5-4C95-B758-CE3D99F34E00}" srcOrd="1" destOrd="0" parTransId="{11CD47BD-905D-4597-8A51-49F496115F1B}" sibTransId="{8C442FD7-1551-4356-A0DD-525A337CA232}"/>
    <dgm:cxn modelId="{A697FA70-30A4-4102-9513-2DF0AB935DB8}" srcId="{B3902179-1E6B-4166-A243-49429F7CE496}" destId="{62F36244-9618-4678-A3CC-3AF88FC52EE3}" srcOrd="3" destOrd="0" parTransId="{FB06D10B-CD67-45BC-B802-509CCA6D9D4C}" sibTransId="{1A53D5D9-B0D3-49A5-95DD-CAFEECEBB8AE}"/>
    <dgm:cxn modelId="{B0A6A975-CFE9-4BC1-8088-813ABA429785}" srcId="{B3902179-1E6B-4166-A243-49429F7CE496}" destId="{A48957D9-A543-4035-8D06-4987C028A49E}" srcOrd="0" destOrd="0" parTransId="{97B33E28-D052-45AA-AE31-CB802CE673AB}" sibTransId="{A22380BB-D250-4E75-BF9E-D0C6C80846DB}"/>
    <dgm:cxn modelId="{11E87A59-1F71-4CBB-9702-B830D5FC8A32}" type="presOf" srcId="{8CED46E9-37D6-4546-BDC0-C4A2B161F0A3}" destId="{471C4E82-E9C1-4CF0-B067-A38D4939BFAE}" srcOrd="1" destOrd="0" presId="urn:microsoft.com/office/officeart/2005/8/layout/process1"/>
    <dgm:cxn modelId="{7230937D-E699-4D83-859E-F3F8650A3870}" srcId="{B3902179-1E6B-4166-A243-49429F7CE496}" destId="{CF659E13-7B41-4DFB-BB5B-1E5BAB13B4C2}" srcOrd="2" destOrd="0" parTransId="{DEE807DF-B507-4FCC-9815-823518588397}" sibTransId="{8CED46E9-37D6-4546-BDC0-C4A2B161F0A3}"/>
    <dgm:cxn modelId="{0236C583-68C8-4BAB-B745-6D5DBA01E0AF}" type="presOf" srcId="{05C0FC62-CDE5-4C95-B758-CE3D99F34E00}" destId="{945BF126-1F21-4435-8918-98E04318856F}" srcOrd="0" destOrd="0" presId="urn:microsoft.com/office/officeart/2005/8/layout/process1"/>
    <dgm:cxn modelId="{A5CEBB8B-FA47-4975-B6C4-CB3C38454C44}" type="presOf" srcId="{A22380BB-D250-4E75-BF9E-D0C6C80846DB}" destId="{CE385F78-669F-4307-9079-E1F9BDF432FF}" srcOrd="0" destOrd="0" presId="urn:microsoft.com/office/officeart/2005/8/layout/process1"/>
    <dgm:cxn modelId="{919E958E-303E-400B-B478-69FD7C6D2009}" type="presOf" srcId="{8C442FD7-1551-4356-A0DD-525A337CA232}" destId="{024841B9-0D99-4540-B068-F8BF29748740}" srcOrd="0" destOrd="0" presId="urn:microsoft.com/office/officeart/2005/8/layout/process1"/>
    <dgm:cxn modelId="{0727E896-CB66-499F-8579-5E7404E908B2}" type="presOf" srcId="{8CED46E9-37D6-4546-BDC0-C4A2B161F0A3}" destId="{B76DADCF-A4B8-4509-8E8E-5FCD7E9018AC}" srcOrd="0" destOrd="0" presId="urn:microsoft.com/office/officeart/2005/8/layout/process1"/>
    <dgm:cxn modelId="{8FF5749A-C9D0-4BE6-9338-78D5C993010E}" type="presOf" srcId="{A22380BB-D250-4E75-BF9E-D0C6C80846DB}" destId="{531A7DC1-D78F-4AFA-B9C7-A23BBD945D1D}" srcOrd="1" destOrd="0" presId="urn:microsoft.com/office/officeart/2005/8/layout/process1"/>
    <dgm:cxn modelId="{06A74AAF-8E36-4C15-9C7B-64F237D08893}" type="presOf" srcId="{62F36244-9618-4678-A3CC-3AF88FC52EE3}" destId="{283E38B1-0B0D-494B-BBE9-9AAB06508DA7}" srcOrd="0" destOrd="0" presId="urn:microsoft.com/office/officeart/2005/8/layout/process1"/>
    <dgm:cxn modelId="{3749BAC6-3AA0-41DB-BCB2-7028763CBBE3}" type="presOf" srcId="{A48957D9-A543-4035-8D06-4987C028A49E}" destId="{FA4D4173-400E-4E3A-94E6-F63EB7BAE8D1}" srcOrd="0" destOrd="0" presId="urn:microsoft.com/office/officeart/2005/8/layout/process1"/>
    <dgm:cxn modelId="{EEC946D7-3B3C-49CF-B0C7-69527E63CA88}" type="presParOf" srcId="{E4E67BC8-7C09-4960-90B3-E1CCEC34371C}" destId="{FA4D4173-400E-4E3A-94E6-F63EB7BAE8D1}" srcOrd="0" destOrd="0" presId="urn:microsoft.com/office/officeart/2005/8/layout/process1"/>
    <dgm:cxn modelId="{743E7D07-3495-458A-8166-976125E2E34C}" type="presParOf" srcId="{E4E67BC8-7C09-4960-90B3-E1CCEC34371C}" destId="{CE385F78-669F-4307-9079-E1F9BDF432FF}" srcOrd="1" destOrd="0" presId="urn:microsoft.com/office/officeart/2005/8/layout/process1"/>
    <dgm:cxn modelId="{E7B5A972-F8F3-431E-A368-C5C266F49805}" type="presParOf" srcId="{CE385F78-669F-4307-9079-E1F9BDF432FF}" destId="{531A7DC1-D78F-4AFA-B9C7-A23BBD945D1D}" srcOrd="0" destOrd="0" presId="urn:microsoft.com/office/officeart/2005/8/layout/process1"/>
    <dgm:cxn modelId="{0F9E0B39-3D52-473E-BD60-9D30BEBCD9C7}" type="presParOf" srcId="{E4E67BC8-7C09-4960-90B3-E1CCEC34371C}" destId="{945BF126-1F21-4435-8918-98E04318856F}" srcOrd="2" destOrd="0" presId="urn:microsoft.com/office/officeart/2005/8/layout/process1"/>
    <dgm:cxn modelId="{3E4D69C9-90BB-475B-8CDF-87E37D4D002D}" type="presParOf" srcId="{E4E67BC8-7C09-4960-90B3-E1CCEC34371C}" destId="{024841B9-0D99-4540-B068-F8BF29748740}" srcOrd="3" destOrd="0" presId="urn:microsoft.com/office/officeart/2005/8/layout/process1"/>
    <dgm:cxn modelId="{69DB5754-45BA-4609-9744-14B602D5B045}" type="presParOf" srcId="{024841B9-0D99-4540-B068-F8BF29748740}" destId="{6CB736D0-3CEF-49E0-8738-235B67C5AFA6}" srcOrd="0" destOrd="0" presId="urn:microsoft.com/office/officeart/2005/8/layout/process1"/>
    <dgm:cxn modelId="{EB3F40AB-75F5-4C55-8ED6-73546A31A21B}" type="presParOf" srcId="{E4E67BC8-7C09-4960-90B3-E1CCEC34371C}" destId="{DEDA79AB-F6E8-4FC7-B7C8-0D6B22B41AA0}" srcOrd="4" destOrd="0" presId="urn:microsoft.com/office/officeart/2005/8/layout/process1"/>
    <dgm:cxn modelId="{95522FA2-CD67-4E98-A3D2-F13AD243E56A}" type="presParOf" srcId="{E4E67BC8-7C09-4960-90B3-E1CCEC34371C}" destId="{B76DADCF-A4B8-4509-8E8E-5FCD7E9018AC}" srcOrd="5" destOrd="0" presId="urn:microsoft.com/office/officeart/2005/8/layout/process1"/>
    <dgm:cxn modelId="{5E9515AF-D90B-4332-94AA-FBF4F83AFE0E}" type="presParOf" srcId="{B76DADCF-A4B8-4509-8E8E-5FCD7E9018AC}" destId="{471C4E82-E9C1-4CF0-B067-A38D4939BFAE}" srcOrd="0" destOrd="0" presId="urn:microsoft.com/office/officeart/2005/8/layout/process1"/>
    <dgm:cxn modelId="{84B32BBC-A62F-42AD-B38A-2A317EC78D6E}" type="presParOf" srcId="{E4E67BC8-7C09-4960-90B3-E1CCEC34371C}" destId="{283E38B1-0B0D-494B-BBE9-9AAB06508DA7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#4" qsCatId="simple" csTypeId="urn:microsoft.com/office/officeart/2005/8/colors/accent2_2#4" csCatId="accent2" phldr="1"/>
      <dgm:spPr/>
    </dgm:pt>
    <dgm:pt modelId="{8C55E3EC-956D-43CE-AD3B-CF943FA4AEF3}">
      <dgm:prSet phldrT="[文本]" phldr="0" custT="1"/>
      <dgm:spPr>
        <a:solidFill>
          <a:srgbClr val="99CCCC"/>
        </a:solidFill>
      </dgm:spPr>
      <dgm:t>
        <a:bodyPr vert="horz" wrap="square"/>
        <a:lstStyle/>
        <a:p>
          <a:pPr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kern="1200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Device Add</a:t>
          </a:r>
        </a:p>
      </dgm:t>
    </dgm:pt>
    <dgm:pt modelId="{503685B5-CFFB-4BC2-8B9C-715AA18E5A17}" type="parTrans" cxnId="{C6A142E3-6A71-4AC0-9727-E43E6E2DAEB0}">
      <dgm:prSet/>
      <dgm:spPr/>
      <dgm:t>
        <a:bodyPr/>
        <a:lstStyle/>
        <a:p>
          <a:endParaRPr lang="zh-CN" altLang="en-US" sz="1400"/>
        </a:p>
      </dgm:t>
    </dgm:pt>
    <dgm:pt modelId="{99E68792-1AD2-4394-82FF-DBD3C0B370F3}" type="sibTrans" cxnId="{C6A142E3-6A71-4AC0-9727-E43E6E2DAEB0}">
      <dgm:prSet/>
      <dgm:spPr/>
      <dgm:t>
        <a:bodyPr/>
        <a:lstStyle/>
        <a:p>
          <a:endParaRPr lang="zh-CN" altLang="en-US" sz="1400"/>
        </a:p>
      </dgm:t>
    </dgm:pt>
    <dgm:pt modelId="{BAC6BC45-1562-47BE-A0EA-EED2F1A8895D}">
      <dgm:prSet phldr="0" custT="1"/>
      <dgm:spPr>
        <a:solidFill>
          <a:srgbClr val="99CCCC"/>
        </a:solidFill>
      </dgm:spPr>
      <dgm:t>
        <a:bodyPr vert="horz" wrap="square"/>
        <a:lstStyle/>
        <a:p>
          <a:pPr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Person Management</a:t>
          </a:r>
          <a:endParaRPr lang="en-US" sz="1400" b="1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1B69C3D8-DA97-41CC-B67B-CA2B9C92EC66}" type="parTrans" cxnId="{FDAE7B24-C07D-4D3F-B3A0-65FEDC8EDFCA}">
      <dgm:prSet/>
      <dgm:spPr/>
      <dgm:t>
        <a:bodyPr/>
        <a:lstStyle/>
        <a:p>
          <a:endParaRPr lang="zh-CN" altLang="en-US"/>
        </a:p>
      </dgm:t>
    </dgm:pt>
    <dgm:pt modelId="{ECE93FBC-5A64-48EF-A65A-2144AD77F1E7}" type="sibTrans" cxnId="{FDAE7B24-C07D-4D3F-B3A0-65FEDC8EDFCA}">
      <dgm:prSet/>
      <dgm:spPr/>
      <dgm:t>
        <a:bodyPr/>
        <a:lstStyle/>
        <a:p>
          <a:endParaRPr lang="zh-CN" altLang="en-US"/>
        </a:p>
      </dgm:t>
    </dgm:pt>
    <dgm:pt modelId="{DACFE557-41A9-4831-ABE9-8A28A37EB56F}">
      <dgm:prSet phldr="0" custT="1"/>
      <dgm:spPr>
        <a:solidFill>
          <a:srgbClr val="99CCCC"/>
        </a:solidFill>
      </dgm:spPr>
      <dgm:t>
        <a:bodyPr vert="horz" wrap="square"/>
        <a:lstStyle/>
        <a:p>
          <a:pPr>
            <a:lnSpc>
              <a:spcPct val="125000"/>
            </a:lnSpc>
            <a:spcBef>
              <a:spcPts val="0"/>
            </a:spcBef>
            <a:spcAft>
              <a:spcPts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Time Template</a:t>
          </a:r>
          <a:endParaRPr lang="zh-CN" altLang="en-US" sz="1400" b="1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C6EBEDDC-09F4-458A-83EC-49C7A4651E25}" type="parTrans" cxnId="{0E0571AE-932E-4F4D-86C9-140DEFF08FD3}">
      <dgm:prSet/>
      <dgm:spPr/>
      <dgm:t>
        <a:bodyPr/>
        <a:lstStyle/>
        <a:p>
          <a:endParaRPr lang="zh-CN" altLang="en-US"/>
        </a:p>
      </dgm:t>
    </dgm:pt>
    <dgm:pt modelId="{CA374E2C-1337-4808-A107-6BF374524D84}" type="sibTrans" cxnId="{0E0571AE-932E-4F4D-86C9-140DEFF08FD3}">
      <dgm:prSet/>
      <dgm:spPr/>
      <dgm:t>
        <a:bodyPr/>
        <a:lstStyle/>
        <a:p>
          <a:endParaRPr lang="zh-CN" altLang="en-US"/>
        </a:p>
      </dgm:t>
    </dgm:pt>
    <dgm:pt modelId="{25BAD962-C1C5-477B-B502-888DA2B59B8A}">
      <dgm:prSet custT="1"/>
      <dgm:spPr>
        <a:solidFill>
          <a:srgbClr val="C00000"/>
        </a:solidFill>
      </dgm:spPr>
      <dgm:t>
        <a:bodyPr/>
        <a:lstStyle/>
        <a:p>
          <a:pPr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Permission Management</a:t>
          </a:r>
        </a:p>
      </dgm:t>
    </dgm:pt>
    <dgm:pt modelId="{FF074D0C-76C2-4EB7-88F3-12A562EFFA6C}" type="parTrans" cxnId="{E8B1809B-40C2-4CDA-BB21-E5F8BE05AC7A}">
      <dgm:prSet/>
      <dgm:spPr/>
      <dgm:t>
        <a:bodyPr/>
        <a:lstStyle/>
        <a:p>
          <a:endParaRPr lang="zh-CN" altLang="en-US"/>
        </a:p>
      </dgm:t>
    </dgm:pt>
    <dgm:pt modelId="{F0E31F9E-E754-4610-82A4-05EBB05845F3}" type="sibTrans" cxnId="{E8B1809B-40C2-4CDA-BB21-E5F8BE05AC7A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B4852311-D76B-4591-9D9C-020686077BD9}" type="pres">
      <dgm:prSet presAssocID="{8C55E3EC-956D-43CE-AD3B-CF943FA4AEF3}" presName="parTxOnly" presStyleLbl="node1" presStyleIdx="0" presStyleCnt="4" custLinFactNeighborX="46093" custLinFactNeighborY="-8473">
        <dgm:presLayoutVars>
          <dgm:chMax val="0"/>
          <dgm:chPref val="0"/>
          <dgm:bulletEnabled val="1"/>
        </dgm:presLayoutVars>
      </dgm:prSet>
      <dgm:spPr/>
    </dgm:pt>
    <dgm:pt modelId="{03F82C0D-1A85-4C1B-B952-B5D23758D5C2}" type="pres">
      <dgm:prSet presAssocID="{99E68792-1AD2-4394-82FF-DBD3C0B370F3}" presName="parTxOnlySpace" presStyleCnt="0"/>
      <dgm:spPr/>
    </dgm:pt>
    <dgm:pt modelId="{A9AB7E16-5777-4C29-9428-6FB82020513E}" type="pres">
      <dgm:prSet presAssocID="{BAC6BC45-1562-47BE-A0EA-EED2F1A8895D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AB767C2-4551-47BE-8185-1414D84FB7D3}" type="pres">
      <dgm:prSet presAssocID="{ECE93FBC-5A64-48EF-A65A-2144AD77F1E7}" presName="parTxOnlySpace" presStyleCnt="0"/>
      <dgm:spPr/>
    </dgm:pt>
    <dgm:pt modelId="{8FF3E0A8-3BEF-4684-B802-A83BF41214A6}" type="pres">
      <dgm:prSet presAssocID="{DACFE557-41A9-4831-ABE9-8A28A37EB56F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86B6D29-86C4-438E-BE84-80737E2FB464}" type="pres">
      <dgm:prSet presAssocID="{CA374E2C-1337-4808-A107-6BF374524D84}" presName="parTxOnlySpace" presStyleCnt="0"/>
      <dgm:spPr/>
    </dgm:pt>
    <dgm:pt modelId="{8DDD3AE8-18F5-4D55-B446-E7B7379F721D}" type="pres">
      <dgm:prSet presAssocID="{25BAD962-C1C5-477B-B502-888DA2B59B8A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DAE7B24-C07D-4D3F-B3A0-65FEDC8EDFCA}" srcId="{D442196F-12FC-4D17-8863-7C7BD486E102}" destId="{BAC6BC45-1562-47BE-A0EA-EED2F1A8895D}" srcOrd="1" destOrd="0" parTransId="{1B69C3D8-DA97-41CC-B67B-CA2B9C92EC66}" sibTransId="{ECE93FBC-5A64-48EF-A65A-2144AD77F1E7}"/>
    <dgm:cxn modelId="{21C8DB37-AB4A-46B0-A9A7-63FC08951304}" type="presOf" srcId="{25BAD962-C1C5-477B-B502-888DA2B59B8A}" destId="{8DDD3AE8-18F5-4D55-B446-E7B7379F721D}" srcOrd="0" destOrd="0" presId="urn:microsoft.com/office/officeart/2005/8/layout/chevron1"/>
    <dgm:cxn modelId="{90DDBE8A-C42F-42D4-8F77-9B3AB02E894F}" type="presOf" srcId="{BAC6BC45-1562-47BE-A0EA-EED2F1A8895D}" destId="{A9AB7E16-5777-4C29-9428-6FB82020513E}" srcOrd="0" destOrd="0" presId="urn:microsoft.com/office/officeart/2005/8/layout/chevron1"/>
    <dgm:cxn modelId="{E8B1809B-40C2-4CDA-BB21-E5F8BE05AC7A}" srcId="{D442196F-12FC-4D17-8863-7C7BD486E102}" destId="{25BAD962-C1C5-477B-B502-888DA2B59B8A}" srcOrd="3" destOrd="0" parTransId="{FF074D0C-76C2-4EB7-88F3-12A562EFFA6C}" sibTransId="{F0E31F9E-E754-4610-82A4-05EBB05845F3}"/>
    <dgm:cxn modelId="{0E0571AE-932E-4F4D-86C9-140DEFF08FD3}" srcId="{D442196F-12FC-4D17-8863-7C7BD486E102}" destId="{DACFE557-41A9-4831-ABE9-8A28A37EB56F}" srcOrd="2" destOrd="0" parTransId="{C6EBEDDC-09F4-458A-83EC-49C7A4651E25}" sibTransId="{CA374E2C-1337-4808-A107-6BF374524D84}"/>
    <dgm:cxn modelId="{67736AB5-202F-49FF-A9E8-3DA43EE5F7A0}" type="presOf" srcId="{D442196F-12FC-4D17-8863-7C7BD486E102}" destId="{735B2B82-2E06-4F26-9893-0CE8ABAF6407}" srcOrd="0" destOrd="0" presId="urn:microsoft.com/office/officeart/2005/8/layout/chevron1"/>
    <dgm:cxn modelId="{AA56B8CA-0DE2-482E-A024-E7653739D2AB}" type="presOf" srcId="{8C55E3EC-956D-43CE-AD3B-CF943FA4AEF3}" destId="{B4852311-D76B-4591-9D9C-020686077BD9}" srcOrd="0" destOrd="0" presId="urn:microsoft.com/office/officeart/2005/8/layout/chevron1"/>
    <dgm:cxn modelId="{CC4E43D5-3F8D-4B24-845D-3265D44764B9}" type="presOf" srcId="{DACFE557-41A9-4831-ABE9-8A28A37EB56F}" destId="{8FF3E0A8-3BEF-4684-B802-A83BF41214A6}" srcOrd="0" destOrd="0" presId="urn:microsoft.com/office/officeart/2005/8/layout/chevron1"/>
    <dgm:cxn modelId="{C6A142E3-6A71-4AC0-9727-E43E6E2DAEB0}" srcId="{D442196F-12FC-4D17-8863-7C7BD486E102}" destId="{8C55E3EC-956D-43CE-AD3B-CF943FA4AEF3}" srcOrd="0" destOrd="0" parTransId="{503685B5-CFFB-4BC2-8B9C-715AA18E5A17}" sibTransId="{99E68792-1AD2-4394-82FF-DBD3C0B370F3}"/>
    <dgm:cxn modelId="{432CF9FB-26FF-4FC0-870D-6093524BCAAE}" type="presParOf" srcId="{735B2B82-2E06-4F26-9893-0CE8ABAF6407}" destId="{B4852311-D76B-4591-9D9C-020686077BD9}" srcOrd="0" destOrd="0" presId="urn:microsoft.com/office/officeart/2005/8/layout/chevron1"/>
    <dgm:cxn modelId="{6EB3C928-C261-49B1-A1C2-4B0050FA25A2}" type="presParOf" srcId="{735B2B82-2E06-4F26-9893-0CE8ABAF6407}" destId="{03F82C0D-1A85-4C1B-B952-B5D23758D5C2}" srcOrd="1" destOrd="0" presId="urn:microsoft.com/office/officeart/2005/8/layout/chevron1"/>
    <dgm:cxn modelId="{1C195BFF-C2C3-400D-BAB7-93D99BC3CFA3}" type="presParOf" srcId="{735B2B82-2E06-4F26-9893-0CE8ABAF6407}" destId="{A9AB7E16-5777-4C29-9428-6FB82020513E}" srcOrd="2" destOrd="0" presId="urn:microsoft.com/office/officeart/2005/8/layout/chevron1"/>
    <dgm:cxn modelId="{F3962DEF-359E-4EEF-84C5-37350F5076DC}" type="presParOf" srcId="{735B2B82-2E06-4F26-9893-0CE8ABAF6407}" destId="{2AB767C2-4551-47BE-8185-1414D84FB7D3}" srcOrd="3" destOrd="0" presId="urn:microsoft.com/office/officeart/2005/8/layout/chevron1"/>
    <dgm:cxn modelId="{E57195B7-8565-48E2-B2A0-78DE60BD640B}" type="presParOf" srcId="{735B2B82-2E06-4F26-9893-0CE8ABAF6407}" destId="{8FF3E0A8-3BEF-4684-B802-A83BF41214A6}" srcOrd="4" destOrd="0" presId="urn:microsoft.com/office/officeart/2005/8/layout/chevron1"/>
    <dgm:cxn modelId="{676C0A3E-7DD8-45B4-B8A3-6947EFE50F6B}" type="presParOf" srcId="{735B2B82-2E06-4F26-9893-0CE8ABAF6407}" destId="{286B6D29-86C4-438E-BE84-80737E2FB464}" srcOrd="5" destOrd="0" presId="urn:microsoft.com/office/officeart/2005/8/layout/chevron1"/>
    <dgm:cxn modelId="{6908DFD4-144A-480C-90B1-551A444241C6}" type="presParOf" srcId="{735B2B82-2E06-4F26-9893-0CE8ABAF6407}" destId="{8DDD3AE8-18F5-4D55-B446-E7B7379F721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#4" qsCatId="simple" csTypeId="urn:microsoft.com/office/officeart/2005/8/colors/accent2_2#4" csCatId="accent2" phldr="1"/>
      <dgm:spPr/>
    </dgm:pt>
    <dgm:pt modelId="{8C55E3EC-956D-43CE-AD3B-CF943FA4AEF3}">
      <dgm:prSet phldrT="[文本]" phldr="0" custT="1"/>
      <dgm:spPr>
        <a:solidFill>
          <a:srgbClr val="99CCCC"/>
        </a:solidFill>
      </dgm:spPr>
      <dgm:t>
        <a:bodyPr vert="horz" wrap="square"/>
        <a:lstStyle/>
        <a:p>
          <a:pPr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kern="1200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Device Add</a:t>
          </a:r>
        </a:p>
      </dgm:t>
    </dgm:pt>
    <dgm:pt modelId="{503685B5-CFFB-4BC2-8B9C-715AA18E5A17}" type="parTrans" cxnId="{C6A142E3-6A71-4AC0-9727-E43E6E2DAEB0}">
      <dgm:prSet/>
      <dgm:spPr/>
      <dgm:t>
        <a:bodyPr/>
        <a:lstStyle/>
        <a:p>
          <a:endParaRPr lang="zh-CN" altLang="en-US" sz="1400"/>
        </a:p>
      </dgm:t>
    </dgm:pt>
    <dgm:pt modelId="{99E68792-1AD2-4394-82FF-DBD3C0B370F3}" type="sibTrans" cxnId="{C6A142E3-6A71-4AC0-9727-E43E6E2DAEB0}">
      <dgm:prSet/>
      <dgm:spPr/>
      <dgm:t>
        <a:bodyPr/>
        <a:lstStyle/>
        <a:p>
          <a:endParaRPr lang="zh-CN" altLang="en-US" sz="1400"/>
        </a:p>
      </dgm:t>
    </dgm:pt>
    <dgm:pt modelId="{BAC6BC45-1562-47BE-A0EA-EED2F1A8895D}">
      <dgm:prSet phldr="0" custT="1"/>
      <dgm:spPr>
        <a:solidFill>
          <a:srgbClr val="99CCCC"/>
        </a:solidFill>
      </dgm:spPr>
      <dgm:t>
        <a:bodyPr vert="horz" wrap="square"/>
        <a:lstStyle/>
        <a:p>
          <a:pPr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Person Management</a:t>
          </a:r>
          <a:endParaRPr lang="en-US" sz="1400" b="1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1B69C3D8-DA97-41CC-B67B-CA2B9C92EC66}" type="parTrans" cxnId="{FDAE7B24-C07D-4D3F-B3A0-65FEDC8EDFCA}">
      <dgm:prSet/>
      <dgm:spPr/>
      <dgm:t>
        <a:bodyPr/>
        <a:lstStyle/>
        <a:p>
          <a:endParaRPr lang="zh-CN" altLang="en-US"/>
        </a:p>
      </dgm:t>
    </dgm:pt>
    <dgm:pt modelId="{ECE93FBC-5A64-48EF-A65A-2144AD77F1E7}" type="sibTrans" cxnId="{FDAE7B24-C07D-4D3F-B3A0-65FEDC8EDFCA}">
      <dgm:prSet/>
      <dgm:spPr/>
      <dgm:t>
        <a:bodyPr/>
        <a:lstStyle/>
        <a:p>
          <a:endParaRPr lang="zh-CN" altLang="en-US"/>
        </a:p>
      </dgm:t>
    </dgm:pt>
    <dgm:pt modelId="{DACFE557-41A9-4831-ABE9-8A28A37EB56F}">
      <dgm:prSet phldr="0" custT="1"/>
      <dgm:spPr>
        <a:solidFill>
          <a:srgbClr val="99CCCC"/>
        </a:solidFill>
      </dgm:spPr>
      <dgm:t>
        <a:bodyPr vert="horz" wrap="square"/>
        <a:lstStyle/>
        <a:p>
          <a:pPr>
            <a:lnSpc>
              <a:spcPct val="125000"/>
            </a:lnSpc>
            <a:spcBef>
              <a:spcPts val="0"/>
            </a:spcBef>
            <a:spcAft>
              <a:spcPts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Time Template</a:t>
          </a:r>
          <a:endParaRPr lang="zh-CN" altLang="en-US" sz="1400" b="1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C6EBEDDC-09F4-458A-83EC-49C7A4651E25}" type="parTrans" cxnId="{0E0571AE-932E-4F4D-86C9-140DEFF08FD3}">
      <dgm:prSet/>
      <dgm:spPr/>
      <dgm:t>
        <a:bodyPr/>
        <a:lstStyle/>
        <a:p>
          <a:endParaRPr lang="zh-CN" altLang="en-US"/>
        </a:p>
      </dgm:t>
    </dgm:pt>
    <dgm:pt modelId="{CA374E2C-1337-4808-A107-6BF374524D84}" type="sibTrans" cxnId="{0E0571AE-932E-4F4D-86C9-140DEFF08FD3}">
      <dgm:prSet/>
      <dgm:spPr/>
      <dgm:t>
        <a:bodyPr/>
        <a:lstStyle/>
        <a:p>
          <a:endParaRPr lang="zh-CN" altLang="en-US"/>
        </a:p>
      </dgm:t>
    </dgm:pt>
    <dgm:pt modelId="{25BAD962-C1C5-477B-B502-888DA2B59B8A}">
      <dgm:prSet custT="1"/>
      <dgm:spPr>
        <a:solidFill>
          <a:srgbClr val="C00000"/>
        </a:solidFill>
      </dgm:spPr>
      <dgm:t>
        <a:bodyPr/>
        <a:lstStyle/>
        <a:p>
          <a:pPr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Permission Management</a:t>
          </a:r>
        </a:p>
      </dgm:t>
    </dgm:pt>
    <dgm:pt modelId="{FF074D0C-76C2-4EB7-88F3-12A562EFFA6C}" type="parTrans" cxnId="{E8B1809B-40C2-4CDA-BB21-E5F8BE05AC7A}">
      <dgm:prSet/>
      <dgm:spPr/>
      <dgm:t>
        <a:bodyPr/>
        <a:lstStyle/>
        <a:p>
          <a:endParaRPr lang="zh-CN" altLang="en-US"/>
        </a:p>
      </dgm:t>
    </dgm:pt>
    <dgm:pt modelId="{F0E31F9E-E754-4610-82A4-05EBB05845F3}" type="sibTrans" cxnId="{E8B1809B-40C2-4CDA-BB21-E5F8BE05AC7A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B4852311-D76B-4591-9D9C-020686077BD9}" type="pres">
      <dgm:prSet presAssocID="{8C55E3EC-956D-43CE-AD3B-CF943FA4AEF3}" presName="parTxOnly" presStyleLbl="node1" presStyleIdx="0" presStyleCnt="4" custLinFactNeighborX="46093" custLinFactNeighborY="-8473">
        <dgm:presLayoutVars>
          <dgm:chMax val="0"/>
          <dgm:chPref val="0"/>
          <dgm:bulletEnabled val="1"/>
        </dgm:presLayoutVars>
      </dgm:prSet>
      <dgm:spPr/>
    </dgm:pt>
    <dgm:pt modelId="{03F82C0D-1A85-4C1B-B952-B5D23758D5C2}" type="pres">
      <dgm:prSet presAssocID="{99E68792-1AD2-4394-82FF-DBD3C0B370F3}" presName="parTxOnlySpace" presStyleCnt="0"/>
      <dgm:spPr/>
    </dgm:pt>
    <dgm:pt modelId="{A9AB7E16-5777-4C29-9428-6FB82020513E}" type="pres">
      <dgm:prSet presAssocID="{BAC6BC45-1562-47BE-A0EA-EED2F1A8895D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AB767C2-4551-47BE-8185-1414D84FB7D3}" type="pres">
      <dgm:prSet presAssocID="{ECE93FBC-5A64-48EF-A65A-2144AD77F1E7}" presName="parTxOnlySpace" presStyleCnt="0"/>
      <dgm:spPr/>
    </dgm:pt>
    <dgm:pt modelId="{8FF3E0A8-3BEF-4684-B802-A83BF41214A6}" type="pres">
      <dgm:prSet presAssocID="{DACFE557-41A9-4831-ABE9-8A28A37EB56F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86B6D29-86C4-438E-BE84-80737E2FB464}" type="pres">
      <dgm:prSet presAssocID="{CA374E2C-1337-4808-A107-6BF374524D84}" presName="parTxOnlySpace" presStyleCnt="0"/>
      <dgm:spPr/>
    </dgm:pt>
    <dgm:pt modelId="{8DDD3AE8-18F5-4D55-B446-E7B7379F721D}" type="pres">
      <dgm:prSet presAssocID="{25BAD962-C1C5-477B-B502-888DA2B59B8A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DAE7B24-C07D-4D3F-B3A0-65FEDC8EDFCA}" srcId="{D442196F-12FC-4D17-8863-7C7BD486E102}" destId="{BAC6BC45-1562-47BE-A0EA-EED2F1A8895D}" srcOrd="1" destOrd="0" parTransId="{1B69C3D8-DA97-41CC-B67B-CA2B9C92EC66}" sibTransId="{ECE93FBC-5A64-48EF-A65A-2144AD77F1E7}"/>
    <dgm:cxn modelId="{21C8DB37-AB4A-46B0-A9A7-63FC08951304}" type="presOf" srcId="{25BAD962-C1C5-477B-B502-888DA2B59B8A}" destId="{8DDD3AE8-18F5-4D55-B446-E7B7379F721D}" srcOrd="0" destOrd="0" presId="urn:microsoft.com/office/officeart/2005/8/layout/chevron1"/>
    <dgm:cxn modelId="{90DDBE8A-C42F-42D4-8F77-9B3AB02E894F}" type="presOf" srcId="{BAC6BC45-1562-47BE-A0EA-EED2F1A8895D}" destId="{A9AB7E16-5777-4C29-9428-6FB82020513E}" srcOrd="0" destOrd="0" presId="urn:microsoft.com/office/officeart/2005/8/layout/chevron1"/>
    <dgm:cxn modelId="{E8B1809B-40C2-4CDA-BB21-E5F8BE05AC7A}" srcId="{D442196F-12FC-4D17-8863-7C7BD486E102}" destId="{25BAD962-C1C5-477B-B502-888DA2B59B8A}" srcOrd="3" destOrd="0" parTransId="{FF074D0C-76C2-4EB7-88F3-12A562EFFA6C}" sibTransId="{F0E31F9E-E754-4610-82A4-05EBB05845F3}"/>
    <dgm:cxn modelId="{0E0571AE-932E-4F4D-86C9-140DEFF08FD3}" srcId="{D442196F-12FC-4D17-8863-7C7BD486E102}" destId="{DACFE557-41A9-4831-ABE9-8A28A37EB56F}" srcOrd="2" destOrd="0" parTransId="{C6EBEDDC-09F4-458A-83EC-49C7A4651E25}" sibTransId="{CA374E2C-1337-4808-A107-6BF374524D84}"/>
    <dgm:cxn modelId="{67736AB5-202F-49FF-A9E8-3DA43EE5F7A0}" type="presOf" srcId="{D442196F-12FC-4D17-8863-7C7BD486E102}" destId="{735B2B82-2E06-4F26-9893-0CE8ABAF6407}" srcOrd="0" destOrd="0" presId="urn:microsoft.com/office/officeart/2005/8/layout/chevron1"/>
    <dgm:cxn modelId="{AA56B8CA-0DE2-482E-A024-E7653739D2AB}" type="presOf" srcId="{8C55E3EC-956D-43CE-AD3B-CF943FA4AEF3}" destId="{B4852311-D76B-4591-9D9C-020686077BD9}" srcOrd="0" destOrd="0" presId="urn:microsoft.com/office/officeart/2005/8/layout/chevron1"/>
    <dgm:cxn modelId="{CC4E43D5-3F8D-4B24-845D-3265D44764B9}" type="presOf" srcId="{DACFE557-41A9-4831-ABE9-8A28A37EB56F}" destId="{8FF3E0A8-3BEF-4684-B802-A83BF41214A6}" srcOrd="0" destOrd="0" presId="urn:microsoft.com/office/officeart/2005/8/layout/chevron1"/>
    <dgm:cxn modelId="{C6A142E3-6A71-4AC0-9727-E43E6E2DAEB0}" srcId="{D442196F-12FC-4D17-8863-7C7BD486E102}" destId="{8C55E3EC-956D-43CE-AD3B-CF943FA4AEF3}" srcOrd="0" destOrd="0" parTransId="{503685B5-CFFB-4BC2-8B9C-715AA18E5A17}" sibTransId="{99E68792-1AD2-4394-82FF-DBD3C0B370F3}"/>
    <dgm:cxn modelId="{432CF9FB-26FF-4FC0-870D-6093524BCAAE}" type="presParOf" srcId="{735B2B82-2E06-4F26-9893-0CE8ABAF6407}" destId="{B4852311-D76B-4591-9D9C-020686077BD9}" srcOrd="0" destOrd="0" presId="urn:microsoft.com/office/officeart/2005/8/layout/chevron1"/>
    <dgm:cxn modelId="{6EB3C928-C261-49B1-A1C2-4B0050FA25A2}" type="presParOf" srcId="{735B2B82-2E06-4F26-9893-0CE8ABAF6407}" destId="{03F82C0D-1A85-4C1B-B952-B5D23758D5C2}" srcOrd="1" destOrd="0" presId="urn:microsoft.com/office/officeart/2005/8/layout/chevron1"/>
    <dgm:cxn modelId="{1C195BFF-C2C3-400D-BAB7-93D99BC3CFA3}" type="presParOf" srcId="{735B2B82-2E06-4F26-9893-0CE8ABAF6407}" destId="{A9AB7E16-5777-4C29-9428-6FB82020513E}" srcOrd="2" destOrd="0" presId="urn:microsoft.com/office/officeart/2005/8/layout/chevron1"/>
    <dgm:cxn modelId="{F3962DEF-359E-4EEF-84C5-37350F5076DC}" type="presParOf" srcId="{735B2B82-2E06-4F26-9893-0CE8ABAF6407}" destId="{2AB767C2-4551-47BE-8185-1414D84FB7D3}" srcOrd="3" destOrd="0" presId="urn:microsoft.com/office/officeart/2005/8/layout/chevron1"/>
    <dgm:cxn modelId="{E57195B7-8565-48E2-B2A0-78DE60BD640B}" type="presParOf" srcId="{735B2B82-2E06-4F26-9893-0CE8ABAF6407}" destId="{8FF3E0A8-3BEF-4684-B802-A83BF41214A6}" srcOrd="4" destOrd="0" presId="urn:microsoft.com/office/officeart/2005/8/layout/chevron1"/>
    <dgm:cxn modelId="{676C0A3E-7DD8-45B4-B8A3-6947EFE50F6B}" type="presParOf" srcId="{735B2B82-2E06-4F26-9893-0CE8ABAF6407}" destId="{286B6D29-86C4-438E-BE84-80737E2FB464}" srcOrd="5" destOrd="0" presId="urn:microsoft.com/office/officeart/2005/8/layout/chevron1"/>
    <dgm:cxn modelId="{6908DFD4-144A-480C-90B1-551A444241C6}" type="presParOf" srcId="{735B2B82-2E06-4F26-9893-0CE8ABAF6407}" destId="{8DDD3AE8-18F5-4D55-B446-E7B7379F721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#4" qsCatId="simple" csTypeId="urn:microsoft.com/office/officeart/2005/8/colors/accent2_2#4" csCatId="accent2" phldr="1"/>
      <dgm:spPr/>
    </dgm:pt>
    <dgm:pt modelId="{8C55E3EC-956D-43CE-AD3B-CF943FA4AEF3}">
      <dgm:prSet phldrT="[文本]" phldr="0" custT="1"/>
      <dgm:spPr>
        <a:solidFill>
          <a:srgbClr val="C00000"/>
        </a:solidFill>
      </dgm:spPr>
      <dgm:t>
        <a:bodyPr vert="horz" wrap="square"/>
        <a:lstStyle/>
        <a:p>
          <a:pPr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ru-RU" altLang="zh-CN" sz="1400" b="1" kern="1200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Добавление устройства</a:t>
          </a:r>
          <a:endParaRPr lang="en-US" altLang="zh-CN" sz="1400" b="1" kern="1200" dirty="0">
            <a:solidFill>
              <a:srgbClr val="FFFFFF"/>
            </a:solidFill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503685B5-CFFB-4BC2-8B9C-715AA18E5A17}" type="parTrans" cxnId="{C6A142E3-6A71-4AC0-9727-E43E6E2DAEB0}">
      <dgm:prSet/>
      <dgm:spPr/>
      <dgm:t>
        <a:bodyPr/>
        <a:lstStyle/>
        <a:p>
          <a:endParaRPr lang="zh-CN" altLang="en-US" sz="1400"/>
        </a:p>
      </dgm:t>
    </dgm:pt>
    <dgm:pt modelId="{99E68792-1AD2-4394-82FF-DBD3C0B370F3}" type="sibTrans" cxnId="{C6A142E3-6A71-4AC0-9727-E43E6E2DAEB0}">
      <dgm:prSet/>
      <dgm:spPr/>
      <dgm:t>
        <a:bodyPr/>
        <a:lstStyle/>
        <a:p>
          <a:endParaRPr lang="zh-CN" altLang="en-US" sz="1400"/>
        </a:p>
      </dgm:t>
    </dgm:pt>
    <dgm:pt modelId="{BAC6BC45-1562-47BE-A0EA-EED2F1A8895D}">
      <dgm:prSet phldr="0" custT="1"/>
      <dgm:spPr>
        <a:solidFill>
          <a:schemeClr val="accent1">
            <a:lumMod val="100000"/>
          </a:schemeClr>
        </a:solidFill>
      </dgm:spPr>
      <dgm:t>
        <a:bodyPr vert="horz" wrap="square"/>
        <a:lstStyle/>
        <a:p>
          <a:pPr algn="ctr"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ru-RU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Правление персоналом</a:t>
          </a:r>
          <a:endParaRPr lang="en-US" sz="1400" b="1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1B69C3D8-DA97-41CC-B67B-CA2B9C92EC66}" type="parTrans" cxnId="{FDAE7B24-C07D-4D3F-B3A0-65FEDC8EDFCA}">
      <dgm:prSet/>
      <dgm:spPr/>
      <dgm:t>
        <a:bodyPr/>
        <a:lstStyle/>
        <a:p>
          <a:endParaRPr lang="zh-CN" altLang="en-US"/>
        </a:p>
      </dgm:t>
    </dgm:pt>
    <dgm:pt modelId="{ECE93FBC-5A64-48EF-A65A-2144AD77F1E7}" type="sibTrans" cxnId="{FDAE7B24-C07D-4D3F-B3A0-65FEDC8EDFCA}">
      <dgm:prSet/>
      <dgm:spPr/>
      <dgm:t>
        <a:bodyPr/>
        <a:lstStyle/>
        <a:p>
          <a:endParaRPr lang="zh-CN" altLang="en-US"/>
        </a:p>
      </dgm:t>
    </dgm:pt>
    <dgm:pt modelId="{DACFE557-41A9-4831-ABE9-8A28A37EB56F}">
      <dgm:prSet phldr="0" custT="1"/>
      <dgm:spPr>
        <a:solidFill>
          <a:schemeClr val="accent1">
            <a:lumMod val="100000"/>
          </a:schemeClr>
        </a:solidFill>
      </dgm:spPr>
      <dgm:t>
        <a:bodyPr vert="horz" wrap="square"/>
        <a:lstStyle/>
        <a:p>
          <a:pPr>
            <a:lnSpc>
              <a:spcPct val="125000"/>
            </a:lnSpc>
            <a:spcBef>
              <a:spcPts val="0"/>
            </a:spcBef>
            <a:spcAft>
              <a:spcPts val="0"/>
            </a:spcAft>
          </a:pPr>
          <a:r>
            <a:rPr lang="ru-RU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График работы</a:t>
          </a:r>
          <a:endParaRPr lang="zh-CN" altLang="en-US" sz="1400" b="1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C6EBEDDC-09F4-458A-83EC-49C7A4651E25}" type="parTrans" cxnId="{0E0571AE-932E-4F4D-86C9-140DEFF08FD3}">
      <dgm:prSet/>
      <dgm:spPr/>
      <dgm:t>
        <a:bodyPr/>
        <a:lstStyle/>
        <a:p>
          <a:endParaRPr lang="zh-CN" altLang="en-US"/>
        </a:p>
      </dgm:t>
    </dgm:pt>
    <dgm:pt modelId="{CA374E2C-1337-4808-A107-6BF374524D84}" type="sibTrans" cxnId="{0E0571AE-932E-4F4D-86C9-140DEFF08FD3}">
      <dgm:prSet/>
      <dgm:spPr/>
      <dgm:t>
        <a:bodyPr/>
        <a:lstStyle/>
        <a:p>
          <a:endParaRPr lang="zh-CN" altLang="en-US"/>
        </a:p>
      </dgm:t>
    </dgm:pt>
    <dgm:pt modelId="{25BAD962-C1C5-477B-B502-888DA2B59B8A}">
      <dgm:prSet custT="1"/>
      <dgm:spPr>
        <a:solidFill>
          <a:schemeClr val="accent1">
            <a:lumMod val="100000"/>
          </a:schemeClr>
        </a:solidFill>
      </dgm:spPr>
      <dgm:t>
        <a:bodyPr/>
        <a:lstStyle/>
        <a:p>
          <a:pPr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ru-RU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Управление разрешениями</a:t>
          </a:r>
          <a:endParaRPr lang="en-US" altLang="zh-CN" sz="1400" b="1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FF074D0C-76C2-4EB7-88F3-12A562EFFA6C}" type="parTrans" cxnId="{E8B1809B-40C2-4CDA-BB21-E5F8BE05AC7A}">
      <dgm:prSet/>
      <dgm:spPr/>
      <dgm:t>
        <a:bodyPr/>
        <a:lstStyle/>
        <a:p>
          <a:endParaRPr lang="zh-CN" altLang="en-US"/>
        </a:p>
      </dgm:t>
    </dgm:pt>
    <dgm:pt modelId="{F0E31F9E-E754-4610-82A4-05EBB05845F3}" type="sibTrans" cxnId="{E8B1809B-40C2-4CDA-BB21-E5F8BE05AC7A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B4852311-D76B-4591-9D9C-020686077BD9}" type="pres">
      <dgm:prSet presAssocID="{8C55E3EC-956D-43CE-AD3B-CF943FA4AEF3}" presName="parTxOnly" presStyleLbl="node1" presStyleIdx="0" presStyleCnt="4" custLinFactNeighborX="46093" custLinFactNeighborY="-8473">
        <dgm:presLayoutVars>
          <dgm:chMax val="0"/>
          <dgm:chPref val="0"/>
          <dgm:bulletEnabled val="1"/>
        </dgm:presLayoutVars>
      </dgm:prSet>
      <dgm:spPr/>
    </dgm:pt>
    <dgm:pt modelId="{03F82C0D-1A85-4C1B-B952-B5D23758D5C2}" type="pres">
      <dgm:prSet presAssocID="{99E68792-1AD2-4394-82FF-DBD3C0B370F3}" presName="parTxOnlySpace" presStyleCnt="0"/>
      <dgm:spPr/>
    </dgm:pt>
    <dgm:pt modelId="{A9AB7E16-5777-4C29-9428-6FB82020513E}" type="pres">
      <dgm:prSet presAssocID="{BAC6BC45-1562-47BE-A0EA-EED2F1A8895D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AB767C2-4551-47BE-8185-1414D84FB7D3}" type="pres">
      <dgm:prSet presAssocID="{ECE93FBC-5A64-48EF-A65A-2144AD77F1E7}" presName="parTxOnlySpace" presStyleCnt="0"/>
      <dgm:spPr/>
    </dgm:pt>
    <dgm:pt modelId="{8FF3E0A8-3BEF-4684-B802-A83BF41214A6}" type="pres">
      <dgm:prSet presAssocID="{DACFE557-41A9-4831-ABE9-8A28A37EB56F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86B6D29-86C4-438E-BE84-80737E2FB464}" type="pres">
      <dgm:prSet presAssocID="{CA374E2C-1337-4808-A107-6BF374524D84}" presName="parTxOnlySpace" presStyleCnt="0"/>
      <dgm:spPr/>
    </dgm:pt>
    <dgm:pt modelId="{8DDD3AE8-18F5-4D55-B446-E7B7379F721D}" type="pres">
      <dgm:prSet presAssocID="{25BAD962-C1C5-477B-B502-888DA2B59B8A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DAE7B24-C07D-4D3F-B3A0-65FEDC8EDFCA}" srcId="{D442196F-12FC-4D17-8863-7C7BD486E102}" destId="{BAC6BC45-1562-47BE-A0EA-EED2F1A8895D}" srcOrd="1" destOrd="0" parTransId="{1B69C3D8-DA97-41CC-B67B-CA2B9C92EC66}" sibTransId="{ECE93FBC-5A64-48EF-A65A-2144AD77F1E7}"/>
    <dgm:cxn modelId="{21C8DB37-AB4A-46B0-A9A7-63FC08951304}" type="presOf" srcId="{25BAD962-C1C5-477B-B502-888DA2B59B8A}" destId="{8DDD3AE8-18F5-4D55-B446-E7B7379F721D}" srcOrd="0" destOrd="0" presId="urn:microsoft.com/office/officeart/2005/8/layout/chevron1"/>
    <dgm:cxn modelId="{90DDBE8A-C42F-42D4-8F77-9B3AB02E894F}" type="presOf" srcId="{BAC6BC45-1562-47BE-A0EA-EED2F1A8895D}" destId="{A9AB7E16-5777-4C29-9428-6FB82020513E}" srcOrd="0" destOrd="0" presId="urn:microsoft.com/office/officeart/2005/8/layout/chevron1"/>
    <dgm:cxn modelId="{E8B1809B-40C2-4CDA-BB21-E5F8BE05AC7A}" srcId="{D442196F-12FC-4D17-8863-7C7BD486E102}" destId="{25BAD962-C1C5-477B-B502-888DA2B59B8A}" srcOrd="3" destOrd="0" parTransId="{FF074D0C-76C2-4EB7-88F3-12A562EFFA6C}" sibTransId="{F0E31F9E-E754-4610-82A4-05EBB05845F3}"/>
    <dgm:cxn modelId="{0E0571AE-932E-4F4D-86C9-140DEFF08FD3}" srcId="{D442196F-12FC-4D17-8863-7C7BD486E102}" destId="{DACFE557-41A9-4831-ABE9-8A28A37EB56F}" srcOrd="2" destOrd="0" parTransId="{C6EBEDDC-09F4-458A-83EC-49C7A4651E25}" sibTransId="{CA374E2C-1337-4808-A107-6BF374524D84}"/>
    <dgm:cxn modelId="{67736AB5-202F-49FF-A9E8-3DA43EE5F7A0}" type="presOf" srcId="{D442196F-12FC-4D17-8863-7C7BD486E102}" destId="{735B2B82-2E06-4F26-9893-0CE8ABAF6407}" srcOrd="0" destOrd="0" presId="urn:microsoft.com/office/officeart/2005/8/layout/chevron1"/>
    <dgm:cxn modelId="{AA56B8CA-0DE2-482E-A024-E7653739D2AB}" type="presOf" srcId="{8C55E3EC-956D-43CE-AD3B-CF943FA4AEF3}" destId="{B4852311-D76B-4591-9D9C-020686077BD9}" srcOrd="0" destOrd="0" presId="urn:microsoft.com/office/officeart/2005/8/layout/chevron1"/>
    <dgm:cxn modelId="{CC4E43D5-3F8D-4B24-845D-3265D44764B9}" type="presOf" srcId="{DACFE557-41A9-4831-ABE9-8A28A37EB56F}" destId="{8FF3E0A8-3BEF-4684-B802-A83BF41214A6}" srcOrd="0" destOrd="0" presId="urn:microsoft.com/office/officeart/2005/8/layout/chevron1"/>
    <dgm:cxn modelId="{C6A142E3-6A71-4AC0-9727-E43E6E2DAEB0}" srcId="{D442196F-12FC-4D17-8863-7C7BD486E102}" destId="{8C55E3EC-956D-43CE-AD3B-CF943FA4AEF3}" srcOrd="0" destOrd="0" parTransId="{503685B5-CFFB-4BC2-8B9C-715AA18E5A17}" sibTransId="{99E68792-1AD2-4394-82FF-DBD3C0B370F3}"/>
    <dgm:cxn modelId="{432CF9FB-26FF-4FC0-870D-6093524BCAAE}" type="presParOf" srcId="{735B2B82-2E06-4F26-9893-0CE8ABAF6407}" destId="{B4852311-D76B-4591-9D9C-020686077BD9}" srcOrd="0" destOrd="0" presId="urn:microsoft.com/office/officeart/2005/8/layout/chevron1"/>
    <dgm:cxn modelId="{6EB3C928-C261-49B1-A1C2-4B0050FA25A2}" type="presParOf" srcId="{735B2B82-2E06-4F26-9893-0CE8ABAF6407}" destId="{03F82C0D-1A85-4C1B-B952-B5D23758D5C2}" srcOrd="1" destOrd="0" presId="urn:microsoft.com/office/officeart/2005/8/layout/chevron1"/>
    <dgm:cxn modelId="{1C195BFF-C2C3-400D-BAB7-93D99BC3CFA3}" type="presParOf" srcId="{735B2B82-2E06-4F26-9893-0CE8ABAF6407}" destId="{A9AB7E16-5777-4C29-9428-6FB82020513E}" srcOrd="2" destOrd="0" presId="urn:microsoft.com/office/officeart/2005/8/layout/chevron1"/>
    <dgm:cxn modelId="{F3962DEF-359E-4EEF-84C5-37350F5076DC}" type="presParOf" srcId="{735B2B82-2E06-4F26-9893-0CE8ABAF6407}" destId="{2AB767C2-4551-47BE-8185-1414D84FB7D3}" srcOrd="3" destOrd="0" presId="urn:microsoft.com/office/officeart/2005/8/layout/chevron1"/>
    <dgm:cxn modelId="{E57195B7-8565-48E2-B2A0-78DE60BD640B}" type="presParOf" srcId="{735B2B82-2E06-4F26-9893-0CE8ABAF6407}" destId="{8FF3E0A8-3BEF-4684-B802-A83BF41214A6}" srcOrd="4" destOrd="0" presId="urn:microsoft.com/office/officeart/2005/8/layout/chevron1"/>
    <dgm:cxn modelId="{676C0A3E-7DD8-45B4-B8A3-6947EFE50F6B}" type="presParOf" srcId="{735B2B82-2E06-4F26-9893-0CE8ABAF6407}" destId="{286B6D29-86C4-438E-BE84-80737E2FB464}" srcOrd="5" destOrd="0" presId="urn:microsoft.com/office/officeart/2005/8/layout/chevron1"/>
    <dgm:cxn modelId="{6908DFD4-144A-480C-90B1-551A444241C6}" type="presParOf" srcId="{735B2B82-2E06-4F26-9893-0CE8ABAF6407}" destId="{8DDD3AE8-18F5-4D55-B446-E7B7379F721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#4" qsCatId="simple" csTypeId="urn:microsoft.com/office/officeart/2005/8/colors/accent2_2#4" csCatId="accent2" phldr="1"/>
      <dgm:spPr/>
    </dgm:pt>
    <dgm:pt modelId="{8C55E3EC-956D-43CE-AD3B-CF943FA4AEF3}">
      <dgm:prSet phldrT="[文本]" phldr="0" custT="1"/>
      <dgm:spPr>
        <a:solidFill>
          <a:srgbClr val="99CCCC"/>
        </a:solidFill>
      </dgm:spPr>
      <dgm:t>
        <a:bodyPr vert="horz" wrap="square"/>
        <a:lstStyle/>
        <a:p>
          <a:pPr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kern="1200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Device Add</a:t>
          </a:r>
        </a:p>
      </dgm:t>
    </dgm:pt>
    <dgm:pt modelId="{503685B5-CFFB-4BC2-8B9C-715AA18E5A17}" type="parTrans" cxnId="{C6A142E3-6A71-4AC0-9727-E43E6E2DAEB0}">
      <dgm:prSet/>
      <dgm:spPr/>
      <dgm:t>
        <a:bodyPr/>
        <a:lstStyle/>
        <a:p>
          <a:endParaRPr lang="zh-CN" altLang="en-US" sz="1400"/>
        </a:p>
      </dgm:t>
    </dgm:pt>
    <dgm:pt modelId="{99E68792-1AD2-4394-82FF-DBD3C0B370F3}" type="sibTrans" cxnId="{C6A142E3-6A71-4AC0-9727-E43E6E2DAEB0}">
      <dgm:prSet/>
      <dgm:spPr/>
      <dgm:t>
        <a:bodyPr/>
        <a:lstStyle/>
        <a:p>
          <a:endParaRPr lang="zh-CN" altLang="en-US" sz="1400"/>
        </a:p>
      </dgm:t>
    </dgm:pt>
    <dgm:pt modelId="{BAC6BC45-1562-47BE-A0EA-EED2F1A8895D}">
      <dgm:prSet phldr="0" custT="1"/>
      <dgm:spPr>
        <a:solidFill>
          <a:srgbClr val="99CCCC"/>
        </a:solidFill>
      </dgm:spPr>
      <dgm:t>
        <a:bodyPr vert="horz" wrap="square"/>
        <a:lstStyle/>
        <a:p>
          <a:pPr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Person Management</a:t>
          </a:r>
          <a:endParaRPr lang="en-US" sz="1400" b="1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1B69C3D8-DA97-41CC-B67B-CA2B9C92EC66}" type="parTrans" cxnId="{FDAE7B24-C07D-4D3F-B3A0-65FEDC8EDFCA}">
      <dgm:prSet/>
      <dgm:spPr/>
      <dgm:t>
        <a:bodyPr/>
        <a:lstStyle/>
        <a:p>
          <a:endParaRPr lang="zh-CN" altLang="en-US"/>
        </a:p>
      </dgm:t>
    </dgm:pt>
    <dgm:pt modelId="{ECE93FBC-5A64-48EF-A65A-2144AD77F1E7}" type="sibTrans" cxnId="{FDAE7B24-C07D-4D3F-B3A0-65FEDC8EDFCA}">
      <dgm:prSet/>
      <dgm:spPr/>
      <dgm:t>
        <a:bodyPr/>
        <a:lstStyle/>
        <a:p>
          <a:endParaRPr lang="zh-CN" altLang="en-US"/>
        </a:p>
      </dgm:t>
    </dgm:pt>
    <dgm:pt modelId="{DACFE557-41A9-4831-ABE9-8A28A37EB56F}">
      <dgm:prSet phldr="0" custT="1"/>
      <dgm:spPr>
        <a:solidFill>
          <a:srgbClr val="99CCCC"/>
        </a:solidFill>
      </dgm:spPr>
      <dgm:t>
        <a:bodyPr vert="horz" wrap="square"/>
        <a:lstStyle/>
        <a:p>
          <a:pPr>
            <a:lnSpc>
              <a:spcPct val="125000"/>
            </a:lnSpc>
            <a:spcBef>
              <a:spcPts val="0"/>
            </a:spcBef>
            <a:spcAft>
              <a:spcPts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Time Template</a:t>
          </a:r>
          <a:endParaRPr lang="zh-CN" altLang="en-US" sz="1400" b="1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C6EBEDDC-09F4-458A-83EC-49C7A4651E25}" type="parTrans" cxnId="{0E0571AE-932E-4F4D-86C9-140DEFF08FD3}">
      <dgm:prSet/>
      <dgm:spPr/>
      <dgm:t>
        <a:bodyPr/>
        <a:lstStyle/>
        <a:p>
          <a:endParaRPr lang="zh-CN" altLang="en-US"/>
        </a:p>
      </dgm:t>
    </dgm:pt>
    <dgm:pt modelId="{CA374E2C-1337-4808-A107-6BF374524D84}" type="sibTrans" cxnId="{0E0571AE-932E-4F4D-86C9-140DEFF08FD3}">
      <dgm:prSet/>
      <dgm:spPr/>
      <dgm:t>
        <a:bodyPr/>
        <a:lstStyle/>
        <a:p>
          <a:endParaRPr lang="zh-CN" altLang="en-US"/>
        </a:p>
      </dgm:t>
    </dgm:pt>
    <dgm:pt modelId="{25BAD962-C1C5-477B-B502-888DA2B59B8A}">
      <dgm:prSet custT="1"/>
      <dgm:spPr>
        <a:solidFill>
          <a:srgbClr val="C00000"/>
        </a:solidFill>
      </dgm:spPr>
      <dgm:t>
        <a:bodyPr/>
        <a:lstStyle/>
        <a:p>
          <a:pPr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Permission Management</a:t>
          </a:r>
        </a:p>
      </dgm:t>
    </dgm:pt>
    <dgm:pt modelId="{FF074D0C-76C2-4EB7-88F3-12A562EFFA6C}" type="parTrans" cxnId="{E8B1809B-40C2-4CDA-BB21-E5F8BE05AC7A}">
      <dgm:prSet/>
      <dgm:spPr/>
      <dgm:t>
        <a:bodyPr/>
        <a:lstStyle/>
        <a:p>
          <a:endParaRPr lang="zh-CN" altLang="en-US"/>
        </a:p>
      </dgm:t>
    </dgm:pt>
    <dgm:pt modelId="{F0E31F9E-E754-4610-82A4-05EBB05845F3}" type="sibTrans" cxnId="{E8B1809B-40C2-4CDA-BB21-E5F8BE05AC7A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B4852311-D76B-4591-9D9C-020686077BD9}" type="pres">
      <dgm:prSet presAssocID="{8C55E3EC-956D-43CE-AD3B-CF943FA4AEF3}" presName="parTxOnly" presStyleLbl="node1" presStyleIdx="0" presStyleCnt="4" custLinFactNeighborX="46093" custLinFactNeighborY="-8473">
        <dgm:presLayoutVars>
          <dgm:chMax val="0"/>
          <dgm:chPref val="0"/>
          <dgm:bulletEnabled val="1"/>
        </dgm:presLayoutVars>
      </dgm:prSet>
      <dgm:spPr/>
    </dgm:pt>
    <dgm:pt modelId="{03F82C0D-1A85-4C1B-B952-B5D23758D5C2}" type="pres">
      <dgm:prSet presAssocID="{99E68792-1AD2-4394-82FF-DBD3C0B370F3}" presName="parTxOnlySpace" presStyleCnt="0"/>
      <dgm:spPr/>
    </dgm:pt>
    <dgm:pt modelId="{A9AB7E16-5777-4C29-9428-6FB82020513E}" type="pres">
      <dgm:prSet presAssocID="{BAC6BC45-1562-47BE-A0EA-EED2F1A8895D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AB767C2-4551-47BE-8185-1414D84FB7D3}" type="pres">
      <dgm:prSet presAssocID="{ECE93FBC-5A64-48EF-A65A-2144AD77F1E7}" presName="parTxOnlySpace" presStyleCnt="0"/>
      <dgm:spPr/>
    </dgm:pt>
    <dgm:pt modelId="{8FF3E0A8-3BEF-4684-B802-A83BF41214A6}" type="pres">
      <dgm:prSet presAssocID="{DACFE557-41A9-4831-ABE9-8A28A37EB56F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86B6D29-86C4-438E-BE84-80737E2FB464}" type="pres">
      <dgm:prSet presAssocID="{CA374E2C-1337-4808-A107-6BF374524D84}" presName="parTxOnlySpace" presStyleCnt="0"/>
      <dgm:spPr/>
    </dgm:pt>
    <dgm:pt modelId="{8DDD3AE8-18F5-4D55-B446-E7B7379F721D}" type="pres">
      <dgm:prSet presAssocID="{25BAD962-C1C5-477B-B502-888DA2B59B8A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DAE7B24-C07D-4D3F-B3A0-65FEDC8EDFCA}" srcId="{D442196F-12FC-4D17-8863-7C7BD486E102}" destId="{BAC6BC45-1562-47BE-A0EA-EED2F1A8895D}" srcOrd="1" destOrd="0" parTransId="{1B69C3D8-DA97-41CC-B67B-CA2B9C92EC66}" sibTransId="{ECE93FBC-5A64-48EF-A65A-2144AD77F1E7}"/>
    <dgm:cxn modelId="{21C8DB37-AB4A-46B0-A9A7-63FC08951304}" type="presOf" srcId="{25BAD962-C1C5-477B-B502-888DA2B59B8A}" destId="{8DDD3AE8-18F5-4D55-B446-E7B7379F721D}" srcOrd="0" destOrd="0" presId="urn:microsoft.com/office/officeart/2005/8/layout/chevron1"/>
    <dgm:cxn modelId="{90DDBE8A-C42F-42D4-8F77-9B3AB02E894F}" type="presOf" srcId="{BAC6BC45-1562-47BE-A0EA-EED2F1A8895D}" destId="{A9AB7E16-5777-4C29-9428-6FB82020513E}" srcOrd="0" destOrd="0" presId="urn:microsoft.com/office/officeart/2005/8/layout/chevron1"/>
    <dgm:cxn modelId="{E8B1809B-40C2-4CDA-BB21-E5F8BE05AC7A}" srcId="{D442196F-12FC-4D17-8863-7C7BD486E102}" destId="{25BAD962-C1C5-477B-B502-888DA2B59B8A}" srcOrd="3" destOrd="0" parTransId="{FF074D0C-76C2-4EB7-88F3-12A562EFFA6C}" sibTransId="{F0E31F9E-E754-4610-82A4-05EBB05845F3}"/>
    <dgm:cxn modelId="{0E0571AE-932E-4F4D-86C9-140DEFF08FD3}" srcId="{D442196F-12FC-4D17-8863-7C7BD486E102}" destId="{DACFE557-41A9-4831-ABE9-8A28A37EB56F}" srcOrd="2" destOrd="0" parTransId="{C6EBEDDC-09F4-458A-83EC-49C7A4651E25}" sibTransId="{CA374E2C-1337-4808-A107-6BF374524D84}"/>
    <dgm:cxn modelId="{67736AB5-202F-49FF-A9E8-3DA43EE5F7A0}" type="presOf" srcId="{D442196F-12FC-4D17-8863-7C7BD486E102}" destId="{735B2B82-2E06-4F26-9893-0CE8ABAF6407}" srcOrd="0" destOrd="0" presId="urn:microsoft.com/office/officeart/2005/8/layout/chevron1"/>
    <dgm:cxn modelId="{AA56B8CA-0DE2-482E-A024-E7653739D2AB}" type="presOf" srcId="{8C55E3EC-956D-43CE-AD3B-CF943FA4AEF3}" destId="{B4852311-D76B-4591-9D9C-020686077BD9}" srcOrd="0" destOrd="0" presId="urn:microsoft.com/office/officeart/2005/8/layout/chevron1"/>
    <dgm:cxn modelId="{CC4E43D5-3F8D-4B24-845D-3265D44764B9}" type="presOf" srcId="{DACFE557-41A9-4831-ABE9-8A28A37EB56F}" destId="{8FF3E0A8-3BEF-4684-B802-A83BF41214A6}" srcOrd="0" destOrd="0" presId="urn:microsoft.com/office/officeart/2005/8/layout/chevron1"/>
    <dgm:cxn modelId="{C6A142E3-6A71-4AC0-9727-E43E6E2DAEB0}" srcId="{D442196F-12FC-4D17-8863-7C7BD486E102}" destId="{8C55E3EC-956D-43CE-AD3B-CF943FA4AEF3}" srcOrd="0" destOrd="0" parTransId="{503685B5-CFFB-4BC2-8B9C-715AA18E5A17}" sibTransId="{99E68792-1AD2-4394-82FF-DBD3C0B370F3}"/>
    <dgm:cxn modelId="{432CF9FB-26FF-4FC0-870D-6093524BCAAE}" type="presParOf" srcId="{735B2B82-2E06-4F26-9893-0CE8ABAF6407}" destId="{B4852311-D76B-4591-9D9C-020686077BD9}" srcOrd="0" destOrd="0" presId="urn:microsoft.com/office/officeart/2005/8/layout/chevron1"/>
    <dgm:cxn modelId="{6EB3C928-C261-49B1-A1C2-4B0050FA25A2}" type="presParOf" srcId="{735B2B82-2E06-4F26-9893-0CE8ABAF6407}" destId="{03F82C0D-1A85-4C1B-B952-B5D23758D5C2}" srcOrd="1" destOrd="0" presId="urn:microsoft.com/office/officeart/2005/8/layout/chevron1"/>
    <dgm:cxn modelId="{1C195BFF-C2C3-400D-BAB7-93D99BC3CFA3}" type="presParOf" srcId="{735B2B82-2E06-4F26-9893-0CE8ABAF6407}" destId="{A9AB7E16-5777-4C29-9428-6FB82020513E}" srcOrd="2" destOrd="0" presId="urn:microsoft.com/office/officeart/2005/8/layout/chevron1"/>
    <dgm:cxn modelId="{F3962DEF-359E-4EEF-84C5-37350F5076DC}" type="presParOf" srcId="{735B2B82-2E06-4F26-9893-0CE8ABAF6407}" destId="{2AB767C2-4551-47BE-8185-1414D84FB7D3}" srcOrd="3" destOrd="0" presId="urn:microsoft.com/office/officeart/2005/8/layout/chevron1"/>
    <dgm:cxn modelId="{E57195B7-8565-48E2-B2A0-78DE60BD640B}" type="presParOf" srcId="{735B2B82-2E06-4F26-9893-0CE8ABAF6407}" destId="{8FF3E0A8-3BEF-4684-B802-A83BF41214A6}" srcOrd="4" destOrd="0" presId="urn:microsoft.com/office/officeart/2005/8/layout/chevron1"/>
    <dgm:cxn modelId="{676C0A3E-7DD8-45B4-B8A3-6947EFE50F6B}" type="presParOf" srcId="{735B2B82-2E06-4F26-9893-0CE8ABAF6407}" destId="{286B6D29-86C4-438E-BE84-80737E2FB464}" srcOrd="5" destOrd="0" presId="urn:microsoft.com/office/officeart/2005/8/layout/chevron1"/>
    <dgm:cxn modelId="{6908DFD4-144A-480C-90B1-551A444241C6}" type="presParOf" srcId="{735B2B82-2E06-4F26-9893-0CE8ABAF6407}" destId="{8DDD3AE8-18F5-4D55-B446-E7B7379F721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#4" qsCatId="simple" csTypeId="urn:microsoft.com/office/officeart/2005/8/colors/accent2_2#4" csCatId="accent2" phldr="1"/>
      <dgm:spPr/>
    </dgm:pt>
    <dgm:pt modelId="{8C55E3EC-956D-43CE-AD3B-CF943FA4AEF3}">
      <dgm:prSet phldrT="[文本]" phldr="0" custT="1"/>
      <dgm:spPr>
        <a:solidFill>
          <a:srgbClr val="99CCCC"/>
        </a:solidFill>
      </dgm:spPr>
      <dgm:t>
        <a:bodyPr vert="horz" wrap="square"/>
        <a:lstStyle/>
        <a:p>
          <a:pPr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kern="1200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Device Add</a:t>
          </a:r>
        </a:p>
      </dgm:t>
    </dgm:pt>
    <dgm:pt modelId="{503685B5-CFFB-4BC2-8B9C-715AA18E5A17}" type="parTrans" cxnId="{C6A142E3-6A71-4AC0-9727-E43E6E2DAEB0}">
      <dgm:prSet/>
      <dgm:spPr/>
      <dgm:t>
        <a:bodyPr/>
        <a:lstStyle/>
        <a:p>
          <a:endParaRPr lang="zh-CN" altLang="en-US" sz="1400"/>
        </a:p>
      </dgm:t>
    </dgm:pt>
    <dgm:pt modelId="{99E68792-1AD2-4394-82FF-DBD3C0B370F3}" type="sibTrans" cxnId="{C6A142E3-6A71-4AC0-9727-E43E6E2DAEB0}">
      <dgm:prSet/>
      <dgm:spPr/>
      <dgm:t>
        <a:bodyPr/>
        <a:lstStyle/>
        <a:p>
          <a:endParaRPr lang="zh-CN" altLang="en-US" sz="1400"/>
        </a:p>
      </dgm:t>
    </dgm:pt>
    <dgm:pt modelId="{BAC6BC45-1562-47BE-A0EA-EED2F1A8895D}">
      <dgm:prSet phldr="0" custT="1"/>
      <dgm:spPr>
        <a:solidFill>
          <a:srgbClr val="99CCCC"/>
        </a:solidFill>
      </dgm:spPr>
      <dgm:t>
        <a:bodyPr vert="horz" wrap="square"/>
        <a:lstStyle/>
        <a:p>
          <a:pPr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Person Management</a:t>
          </a:r>
          <a:endParaRPr lang="en-US" sz="1400" b="1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1B69C3D8-DA97-41CC-B67B-CA2B9C92EC66}" type="parTrans" cxnId="{FDAE7B24-C07D-4D3F-B3A0-65FEDC8EDFCA}">
      <dgm:prSet/>
      <dgm:spPr/>
      <dgm:t>
        <a:bodyPr/>
        <a:lstStyle/>
        <a:p>
          <a:endParaRPr lang="zh-CN" altLang="en-US"/>
        </a:p>
      </dgm:t>
    </dgm:pt>
    <dgm:pt modelId="{ECE93FBC-5A64-48EF-A65A-2144AD77F1E7}" type="sibTrans" cxnId="{FDAE7B24-C07D-4D3F-B3A0-65FEDC8EDFCA}">
      <dgm:prSet/>
      <dgm:spPr/>
      <dgm:t>
        <a:bodyPr/>
        <a:lstStyle/>
        <a:p>
          <a:endParaRPr lang="zh-CN" altLang="en-US"/>
        </a:p>
      </dgm:t>
    </dgm:pt>
    <dgm:pt modelId="{DACFE557-41A9-4831-ABE9-8A28A37EB56F}">
      <dgm:prSet phldr="0" custT="1"/>
      <dgm:spPr>
        <a:solidFill>
          <a:srgbClr val="99CCCC"/>
        </a:solidFill>
      </dgm:spPr>
      <dgm:t>
        <a:bodyPr vert="horz" wrap="square"/>
        <a:lstStyle/>
        <a:p>
          <a:pPr>
            <a:lnSpc>
              <a:spcPct val="125000"/>
            </a:lnSpc>
            <a:spcBef>
              <a:spcPts val="0"/>
            </a:spcBef>
            <a:spcAft>
              <a:spcPts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Time Template</a:t>
          </a:r>
          <a:endParaRPr lang="zh-CN" altLang="en-US" sz="1400" b="1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C6EBEDDC-09F4-458A-83EC-49C7A4651E25}" type="parTrans" cxnId="{0E0571AE-932E-4F4D-86C9-140DEFF08FD3}">
      <dgm:prSet/>
      <dgm:spPr/>
      <dgm:t>
        <a:bodyPr/>
        <a:lstStyle/>
        <a:p>
          <a:endParaRPr lang="zh-CN" altLang="en-US"/>
        </a:p>
      </dgm:t>
    </dgm:pt>
    <dgm:pt modelId="{CA374E2C-1337-4808-A107-6BF374524D84}" type="sibTrans" cxnId="{0E0571AE-932E-4F4D-86C9-140DEFF08FD3}">
      <dgm:prSet/>
      <dgm:spPr/>
      <dgm:t>
        <a:bodyPr/>
        <a:lstStyle/>
        <a:p>
          <a:endParaRPr lang="zh-CN" altLang="en-US"/>
        </a:p>
      </dgm:t>
    </dgm:pt>
    <dgm:pt modelId="{25BAD962-C1C5-477B-B502-888DA2B59B8A}">
      <dgm:prSet custT="1"/>
      <dgm:spPr>
        <a:solidFill>
          <a:srgbClr val="C00000"/>
        </a:solidFill>
      </dgm:spPr>
      <dgm:t>
        <a:bodyPr/>
        <a:lstStyle/>
        <a:p>
          <a:pPr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Permission Management</a:t>
          </a:r>
        </a:p>
      </dgm:t>
    </dgm:pt>
    <dgm:pt modelId="{FF074D0C-76C2-4EB7-88F3-12A562EFFA6C}" type="parTrans" cxnId="{E8B1809B-40C2-4CDA-BB21-E5F8BE05AC7A}">
      <dgm:prSet/>
      <dgm:spPr/>
      <dgm:t>
        <a:bodyPr/>
        <a:lstStyle/>
        <a:p>
          <a:endParaRPr lang="zh-CN" altLang="en-US"/>
        </a:p>
      </dgm:t>
    </dgm:pt>
    <dgm:pt modelId="{F0E31F9E-E754-4610-82A4-05EBB05845F3}" type="sibTrans" cxnId="{E8B1809B-40C2-4CDA-BB21-E5F8BE05AC7A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B4852311-D76B-4591-9D9C-020686077BD9}" type="pres">
      <dgm:prSet presAssocID="{8C55E3EC-956D-43CE-AD3B-CF943FA4AEF3}" presName="parTxOnly" presStyleLbl="node1" presStyleIdx="0" presStyleCnt="4" custLinFactNeighborX="46093" custLinFactNeighborY="-8473">
        <dgm:presLayoutVars>
          <dgm:chMax val="0"/>
          <dgm:chPref val="0"/>
          <dgm:bulletEnabled val="1"/>
        </dgm:presLayoutVars>
      </dgm:prSet>
      <dgm:spPr/>
    </dgm:pt>
    <dgm:pt modelId="{03F82C0D-1A85-4C1B-B952-B5D23758D5C2}" type="pres">
      <dgm:prSet presAssocID="{99E68792-1AD2-4394-82FF-DBD3C0B370F3}" presName="parTxOnlySpace" presStyleCnt="0"/>
      <dgm:spPr/>
    </dgm:pt>
    <dgm:pt modelId="{A9AB7E16-5777-4C29-9428-6FB82020513E}" type="pres">
      <dgm:prSet presAssocID="{BAC6BC45-1562-47BE-A0EA-EED2F1A8895D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AB767C2-4551-47BE-8185-1414D84FB7D3}" type="pres">
      <dgm:prSet presAssocID="{ECE93FBC-5A64-48EF-A65A-2144AD77F1E7}" presName="parTxOnlySpace" presStyleCnt="0"/>
      <dgm:spPr/>
    </dgm:pt>
    <dgm:pt modelId="{8FF3E0A8-3BEF-4684-B802-A83BF41214A6}" type="pres">
      <dgm:prSet presAssocID="{DACFE557-41A9-4831-ABE9-8A28A37EB56F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86B6D29-86C4-438E-BE84-80737E2FB464}" type="pres">
      <dgm:prSet presAssocID="{CA374E2C-1337-4808-A107-6BF374524D84}" presName="parTxOnlySpace" presStyleCnt="0"/>
      <dgm:spPr/>
    </dgm:pt>
    <dgm:pt modelId="{8DDD3AE8-18F5-4D55-B446-E7B7379F721D}" type="pres">
      <dgm:prSet presAssocID="{25BAD962-C1C5-477B-B502-888DA2B59B8A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DAE7B24-C07D-4D3F-B3A0-65FEDC8EDFCA}" srcId="{D442196F-12FC-4D17-8863-7C7BD486E102}" destId="{BAC6BC45-1562-47BE-A0EA-EED2F1A8895D}" srcOrd="1" destOrd="0" parTransId="{1B69C3D8-DA97-41CC-B67B-CA2B9C92EC66}" sibTransId="{ECE93FBC-5A64-48EF-A65A-2144AD77F1E7}"/>
    <dgm:cxn modelId="{21C8DB37-AB4A-46B0-A9A7-63FC08951304}" type="presOf" srcId="{25BAD962-C1C5-477B-B502-888DA2B59B8A}" destId="{8DDD3AE8-18F5-4D55-B446-E7B7379F721D}" srcOrd="0" destOrd="0" presId="urn:microsoft.com/office/officeart/2005/8/layout/chevron1"/>
    <dgm:cxn modelId="{90DDBE8A-C42F-42D4-8F77-9B3AB02E894F}" type="presOf" srcId="{BAC6BC45-1562-47BE-A0EA-EED2F1A8895D}" destId="{A9AB7E16-5777-4C29-9428-6FB82020513E}" srcOrd="0" destOrd="0" presId="urn:microsoft.com/office/officeart/2005/8/layout/chevron1"/>
    <dgm:cxn modelId="{E8B1809B-40C2-4CDA-BB21-E5F8BE05AC7A}" srcId="{D442196F-12FC-4D17-8863-7C7BD486E102}" destId="{25BAD962-C1C5-477B-B502-888DA2B59B8A}" srcOrd="3" destOrd="0" parTransId="{FF074D0C-76C2-4EB7-88F3-12A562EFFA6C}" sibTransId="{F0E31F9E-E754-4610-82A4-05EBB05845F3}"/>
    <dgm:cxn modelId="{0E0571AE-932E-4F4D-86C9-140DEFF08FD3}" srcId="{D442196F-12FC-4D17-8863-7C7BD486E102}" destId="{DACFE557-41A9-4831-ABE9-8A28A37EB56F}" srcOrd="2" destOrd="0" parTransId="{C6EBEDDC-09F4-458A-83EC-49C7A4651E25}" sibTransId="{CA374E2C-1337-4808-A107-6BF374524D84}"/>
    <dgm:cxn modelId="{67736AB5-202F-49FF-A9E8-3DA43EE5F7A0}" type="presOf" srcId="{D442196F-12FC-4D17-8863-7C7BD486E102}" destId="{735B2B82-2E06-4F26-9893-0CE8ABAF6407}" srcOrd="0" destOrd="0" presId="urn:microsoft.com/office/officeart/2005/8/layout/chevron1"/>
    <dgm:cxn modelId="{AA56B8CA-0DE2-482E-A024-E7653739D2AB}" type="presOf" srcId="{8C55E3EC-956D-43CE-AD3B-CF943FA4AEF3}" destId="{B4852311-D76B-4591-9D9C-020686077BD9}" srcOrd="0" destOrd="0" presId="urn:microsoft.com/office/officeart/2005/8/layout/chevron1"/>
    <dgm:cxn modelId="{CC4E43D5-3F8D-4B24-845D-3265D44764B9}" type="presOf" srcId="{DACFE557-41A9-4831-ABE9-8A28A37EB56F}" destId="{8FF3E0A8-3BEF-4684-B802-A83BF41214A6}" srcOrd="0" destOrd="0" presId="urn:microsoft.com/office/officeart/2005/8/layout/chevron1"/>
    <dgm:cxn modelId="{C6A142E3-6A71-4AC0-9727-E43E6E2DAEB0}" srcId="{D442196F-12FC-4D17-8863-7C7BD486E102}" destId="{8C55E3EC-956D-43CE-AD3B-CF943FA4AEF3}" srcOrd="0" destOrd="0" parTransId="{503685B5-CFFB-4BC2-8B9C-715AA18E5A17}" sibTransId="{99E68792-1AD2-4394-82FF-DBD3C0B370F3}"/>
    <dgm:cxn modelId="{432CF9FB-26FF-4FC0-870D-6093524BCAAE}" type="presParOf" srcId="{735B2B82-2E06-4F26-9893-0CE8ABAF6407}" destId="{B4852311-D76B-4591-9D9C-020686077BD9}" srcOrd="0" destOrd="0" presId="urn:microsoft.com/office/officeart/2005/8/layout/chevron1"/>
    <dgm:cxn modelId="{6EB3C928-C261-49B1-A1C2-4B0050FA25A2}" type="presParOf" srcId="{735B2B82-2E06-4F26-9893-0CE8ABAF6407}" destId="{03F82C0D-1A85-4C1B-B952-B5D23758D5C2}" srcOrd="1" destOrd="0" presId="urn:microsoft.com/office/officeart/2005/8/layout/chevron1"/>
    <dgm:cxn modelId="{1C195BFF-C2C3-400D-BAB7-93D99BC3CFA3}" type="presParOf" srcId="{735B2B82-2E06-4F26-9893-0CE8ABAF6407}" destId="{A9AB7E16-5777-4C29-9428-6FB82020513E}" srcOrd="2" destOrd="0" presId="urn:microsoft.com/office/officeart/2005/8/layout/chevron1"/>
    <dgm:cxn modelId="{F3962DEF-359E-4EEF-84C5-37350F5076DC}" type="presParOf" srcId="{735B2B82-2E06-4F26-9893-0CE8ABAF6407}" destId="{2AB767C2-4551-47BE-8185-1414D84FB7D3}" srcOrd="3" destOrd="0" presId="urn:microsoft.com/office/officeart/2005/8/layout/chevron1"/>
    <dgm:cxn modelId="{E57195B7-8565-48E2-B2A0-78DE60BD640B}" type="presParOf" srcId="{735B2B82-2E06-4F26-9893-0CE8ABAF6407}" destId="{8FF3E0A8-3BEF-4684-B802-A83BF41214A6}" srcOrd="4" destOrd="0" presId="urn:microsoft.com/office/officeart/2005/8/layout/chevron1"/>
    <dgm:cxn modelId="{676C0A3E-7DD8-45B4-B8A3-6947EFE50F6B}" type="presParOf" srcId="{735B2B82-2E06-4F26-9893-0CE8ABAF6407}" destId="{286B6D29-86C4-438E-BE84-80737E2FB464}" srcOrd="5" destOrd="0" presId="urn:microsoft.com/office/officeart/2005/8/layout/chevron1"/>
    <dgm:cxn modelId="{6908DFD4-144A-480C-90B1-551A444241C6}" type="presParOf" srcId="{735B2B82-2E06-4F26-9893-0CE8ABAF6407}" destId="{8DDD3AE8-18F5-4D55-B446-E7B7379F721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#4" qsCatId="simple" csTypeId="urn:microsoft.com/office/officeart/2005/8/colors/accent2_2#4" csCatId="accent2" phldr="1"/>
      <dgm:spPr/>
    </dgm:pt>
    <dgm:pt modelId="{8C55E3EC-956D-43CE-AD3B-CF943FA4AEF3}">
      <dgm:prSet phldrT="[文本]" phldr="0" custT="1"/>
      <dgm:spPr>
        <a:solidFill>
          <a:srgbClr val="99CCCC"/>
        </a:solidFill>
      </dgm:spPr>
      <dgm:t>
        <a:bodyPr vert="horz" wrap="square"/>
        <a:lstStyle/>
        <a:p>
          <a:pPr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ru-RU" altLang="zh-CN" sz="1400" b="1" kern="1200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Добавление устройства</a:t>
          </a:r>
          <a:endParaRPr lang="en-US" altLang="zh-CN" sz="1400" b="1" kern="1200" dirty="0">
            <a:solidFill>
              <a:srgbClr val="FFFFFF"/>
            </a:solidFill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503685B5-CFFB-4BC2-8B9C-715AA18E5A17}" type="parTrans" cxnId="{C6A142E3-6A71-4AC0-9727-E43E6E2DAEB0}">
      <dgm:prSet/>
      <dgm:spPr/>
      <dgm:t>
        <a:bodyPr/>
        <a:lstStyle/>
        <a:p>
          <a:endParaRPr lang="zh-CN" altLang="en-US" sz="1400"/>
        </a:p>
      </dgm:t>
    </dgm:pt>
    <dgm:pt modelId="{99E68792-1AD2-4394-82FF-DBD3C0B370F3}" type="sibTrans" cxnId="{C6A142E3-6A71-4AC0-9727-E43E6E2DAEB0}">
      <dgm:prSet/>
      <dgm:spPr/>
      <dgm:t>
        <a:bodyPr/>
        <a:lstStyle/>
        <a:p>
          <a:endParaRPr lang="zh-CN" altLang="en-US" sz="1400"/>
        </a:p>
      </dgm:t>
    </dgm:pt>
    <dgm:pt modelId="{BAC6BC45-1562-47BE-A0EA-EED2F1A8895D}">
      <dgm:prSet phldr="0" custT="1"/>
      <dgm:spPr>
        <a:solidFill>
          <a:srgbClr val="C00000"/>
        </a:solidFill>
      </dgm:spPr>
      <dgm:t>
        <a:bodyPr vert="horz" wrap="square"/>
        <a:lstStyle/>
        <a:p>
          <a:pPr algn="ctr"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ru-RU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Управление персоналом</a:t>
          </a:r>
          <a:endParaRPr lang="en-US" sz="1400" b="1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1B69C3D8-DA97-41CC-B67B-CA2B9C92EC66}" type="parTrans" cxnId="{FDAE7B24-C07D-4D3F-B3A0-65FEDC8EDFCA}">
      <dgm:prSet/>
      <dgm:spPr/>
      <dgm:t>
        <a:bodyPr/>
        <a:lstStyle/>
        <a:p>
          <a:endParaRPr lang="zh-CN" altLang="en-US"/>
        </a:p>
      </dgm:t>
    </dgm:pt>
    <dgm:pt modelId="{ECE93FBC-5A64-48EF-A65A-2144AD77F1E7}" type="sibTrans" cxnId="{FDAE7B24-C07D-4D3F-B3A0-65FEDC8EDFCA}">
      <dgm:prSet/>
      <dgm:spPr/>
      <dgm:t>
        <a:bodyPr/>
        <a:lstStyle/>
        <a:p>
          <a:endParaRPr lang="zh-CN" altLang="en-US"/>
        </a:p>
      </dgm:t>
    </dgm:pt>
    <dgm:pt modelId="{DACFE557-41A9-4831-ABE9-8A28A37EB56F}">
      <dgm:prSet phldr="0" custT="1"/>
      <dgm:spPr>
        <a:solidFill>
          <a:schemeClr val="accent1">
            <a:lumMod val="100000"/>
          </a:schemeClr>
        </a:solidFill>
      </dgm:spPr>
      <dgm:t>
        <a:bodyPr vert="horz" wrap="square"/>
        <a:lstStyle/>
        <a:p>
          <a:pPr>
            <a:lnSpc>
              <a:spcPct val="125000"/>
            </a:lnSpc>
            <a:spcBef>
              <a:spcPts val="0"/>
            </a:spcBef>
            <a:spcAft>
              <a:spcPts val="0"/>
            </a:spcAft>
          </a:pPr>
          <a:r>
            <a:rPr lang="ru-RU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График работы</a:t>
          </a:r>
          <a:endParaRPr lang="zh-CN" altLang="en-US" sz="1400" b="1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C6EBEDDC-09F4-458A-83EC-49C7A4651E25}" type="parTrans" cxnId="{0E0571AE-932E-4F4D-86C9-140DEFF08FD3}">
      <dgm:prSet/>
      <dgm:spPr/>
      <dgm:t>
        <a:bodyPr/>
        <a:lstStyle/>
        <a:p>
          <a:endParaRPr lang="zh-CN" altLang="en-US"/>
        </a:p>
      </dgm:t>
    </dgm:pt>
    <dgm:pt modelId="{CA374E2C-1337-4808-A107-6BF374524D84}" type="sibTrans" cxnId="{0E0571AE-932E-4F4D-86C9-140DEFF08FD3}">
      <dgm:prSet/>
      <dgm:spPr/>
      <dgm:t>
        <a:bodyPr/>
        <a:lstStyle/>
        <a:p>
          <a:endParaRPr lang="zh-CN" altLang="en-US"/>
        </a:p>
      </dgm:t>
    </dgm:pt>
    <dgm:pt modelId="{25BAD962-C1C5-477B-B502-888DA2B59B8A}">
      <dgm:prSet custT="1"/>
      <dgm:spPr>
        <a:solidFill>
          <a:schemeClr val="accent1">
            <a:lumMod val="100000"/>
          </a:schemeClr>
        </a:solidFill>
      </dgm:spPr>
      <dgm:t>
        <a:bodyPr/>
        <a:lstStyle/>
        <a:p>
          <a:pPr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ru-RU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Управление разрешениями</a:t>
          </a:r>
          <a:endParaRPr lang="en-US" altLang="zh-CN" sz="1400" b="1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FF074D0C-76C2-4EB7-88F3-12A562EFFA6C}" type="parTrans" cxnId="{E8B1809B-40C2-4CDA-BB21-E5F8BE05AC7A}">
      <dgm:prSet/>
      <dgm:spPr/>
      <dgm:t>
        <a:bodyPr/>
        <a:lstStyle/>
        <a:p>
          <a:endParaRPr lang="zh-CN" altLang="en-US"/>
        </a:p>
      </dgm:t>
    </dgm:pt>
    <dgm:pt modelId="{F0E31F9E-E754-4610-82A4-05EBB05845F3}" type="sibTrans" cxnId="{E8B1809B-40C2-4CDA-BB21-E5F8BE05AC7A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B4852311-D76B-4591-9D9C-020686077BD9}" type="pres">
      <dgm:prSet presAssocID="{8C55E3EC-956D-43CE-AD3B-CF943FA4AEF3}" presName="parTxOnly" presStyleLbl="node1" presStyleIdx="0" presStyleCnt="4" custLinFactNeighborX="46093" custLinFactNeighborY="-8473">
        <dgm:presLayoutVars>
          <dgm:chMax val="0"/>
          <dgm:chPref val="0"/>
          <dgm:bulletEnabled val="1"/>
        </dgm:presLayoutVars>
      </dgm:prSet>
      <dgm:spPr/>
    </dgm:pt>
    <dgm:pt modelId="{03F82C0D-1A85-4C1B-B952-B5D23758D5C2}" type="pres">
      <dgm:prSet presAssocID="{99E68792-1AD2-4394-82FF-DBD3C0B370F3}" presName="parTxOnlySpace" presStyleCnt="0"/>
      <dgm:spPr/>
    </dgm:pt>
    <dgm:pt modelId="{A9AB7E16-5777-4C29-9428-6FB82020513E}" type="pres">
      <dgm:prSet presAssocID="{BAC6BC45-1562-47BE-A0EA-EED2F1A8895D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AB767C2-4551-47BE-8185-1414D84FB7D3}" type="pres">
      <dgm:prSet presAssocID="{ECE93FBC-5A64-48EF-A65A-2144AD77F1E7}" presName="parTxOnlySpace" presStyleCnt="0"/>
      <dgm:spPr/>
    </dgm:pt>
    <dgm:pt modelId="{8FF3E0A8-3BEF-4684-B802-A83BF41214A6}" type="pres">
      <dgm:prSet presAssocID="{DACFE557-41A9-4831-ABE9-8A28A37EB56F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86B6D29-86C4-438E-BE84-80737E2FB464}" type="pres">
      <dgm:prSet presAssocID="{CA374E2C-1337-4808-A107-6BF374524D84}" presName="parTxOnlySpace" presStyleCnt="0"/>
      <dgm:spPr/>
    </dgm:pt>
    <dgm:pt modelId="{8DDD3AE8-18F5-4D55-B446-E7B7379F721D}" type="pres">
      <dgm:prSet presAssocID="{25BAD962-C1C5-477B-B502-888DA2B59B8A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DAE7B24-C07D-4D3F-B3A0-65FEDC8EDFCA}" srcId="{D442196F-12FC-4D17-8863-7C7BD486E102}" destId="{BAC6BC45-1562-47BE-A0EA-EED2F1A8895D}" srcOrd="1" destOrd="0" parTransId="{1B69C3D8-DA97-41CC-B67B-CA2B9C92EC66}" sibTransId="{ECE93FBC-5A64-48EF-A65A-2144AD77F1E7}"/>
    <dgm:cxn modelId="{21C8DB37-AB4A-46B0-A9A7-63FC08951304}" type="presOf" srcId="{25BAD962-C1C5-477B-B502-888DA2B59B8A}" destId="{8DDD3AE8-18F5-4D55-B446-E7B7379F721D}" srcOrd="0" destOrd="0" presId="urn:microsoft.com/office/officeart/2005/8/layout/chevron1"/>
    <dgm:cxn modelId="{90DDBE8A-C42F-42D4-8F77-9B3AB02E894F}" type="presOf" srcId="{BAC6BC45-1562-47BE-A0EA-EED2F1A8895D}" destId="{A9AB7E16-5777-4C29-9428-6FB82020513E}" srcOrd="0" destOrd="0" presId="urn:microsoft.com/office/officeart/2005/8/layout/chevron1"/>
    <dgm:cxn modelId="{E8B1809B-40C2-4CDA-BB21-E5F8BE05AC7A}" srcId="{D442196F-12FC-4D17-8863-7C7BD486E102}" destId="{25BAD962-C1C5-477B-B502-888DA2B59B8A}" srcOrd="3" destOrd="0" parTransId="{FF074D0C-76C2-4EB7-88F3-12A562EFFA6C}" sibTransId="{F0E31F9E-E754-4610-82A4-05EBB05845F3}"/>
    <dgm:cxn modelId="{0E0571AE-932E-4F4D-86C9-140DEFF08FD3}" srcId="{D442196F-12FC-4D17-8863-7C7BD486E102}" destId="{DACFE557-41A9-4831-ABE9-8A28A37EB56F}" srcOrd="2" destOrd="0" parTransId="{C6EBEDDC-09F4-458A-83EC-49C7A4651E25}" sibTransId="{CA374E2C-1337-4808-A107-6BF374524D84}"/>
    <dgm:cxn modelId="{67736AB5-202F-49FF-A9E8-3DA43EE5F7A0}" type="presOf" srcId="{D442196F-12FC-4D17-8863-7C7BD486E102}" destId="{735B2B82-2E06-4F26-9893-0CE8ABAF6407}" srcOrd="0" destOrd="0" presId="urn:microsoft.com/office/officeart/2005/8/layout/chevron1"/>
    <dgm:cxn modelId="{AA56B8CA-0DE2-482E-A024-E7653739D2AB}" type="presOf" srcId="{8C55E3EC-956D-43CE-AD3B-CF943FA4AEF3}" destId="{B4852311-D76B-4591-9D9C-020686077BD9}" srcOrd="0" destOrd="0" presId="urn:microsoft.com/office/officeart/2005/8/layout/chevron1"/>
    <dgm:cxn modelId="{CC4E43D5-3F8D-4B24-845D-3265D44764B9}" type="presOf" srcId="{DACFE557-41A9-4831-ABE9-8A28A37EB56F}" destId="{8FF3E0A8-3BEF-4684-B802-A83BF41214A6}" srcOrd="0" destOrd="0" presId="urn:microsoft.com/office/officeart/2005/8/layout/chevron1"/>
    <dgm:cxn modelId="{C6A142E3-6A71-4AC0-9727-E43E6E2DAEB0}" srcId="{D442196F-12FC-4D17-8863-7C7BD486E102}" destId="{8C55E3EC-956D-43CE-AD3B-CF943FA4AEF3}" srcOrd="0" destOrd="0" parTransId="{503685B5-CFFB-4BC2-8B9C-715AA18E5A17}" sibTransId="{99E68792-1AD2-4394-82FF-DBD3C0B370F3}"/>
    <dgm:cxn modelId="{432CF9FB-26FF-4FC0-870D-6093524BCAAE}" type="presParOf" srcId="{735B2B82-2E06-4F26-9893-0CE8ABAF6407}" destId="{B4852311-D76B-4591-9D9C-020686077BD9}" srcOrd="0" destOrd="0" presId="urn:microsoft.com/office/officeart/2005/8/layout/chevron1"/>
    <dgm:cxn modelId="{6EB3C928-C261-49B1-A1C2-4B0050FA25A2}" type="presParOf" srcId="{735B2B82-2E06-4F26-9893-0CE8ABAF6407}" destId="{03F82C0D-1A85-4C1B-B952-B5D23758D5C2}" srcOrd="1" destOrd="0" presId="urn:microsoft.com/office/officeart/2005/8/layout/chevron1"/>
    <dgm:cxn modelId="{1C195BFF-C2C3-400D-BAB7-93D99BC3CFA3}" type="presParOf" srcId="{735B2B82-2E06-4F26-9893-0CE8ABAF6407}" destId="{A9AB7E16-5777-4C29-9428-6FB82020513E}" srcOrd="2" destOrd="0" presId="urn:microsoft.com/office/officeart/2005/8/layout/chevron1"/>
    <dgm:cxn modelId="{F3962DEF-359E-4EEF-84C5-37350F5076DC}" type="presParOf" srcId="{735B2B82-2E06-4F26-9893-0CE8ABAF6407}" destId="{2AB767C2-4551-47BE-8185-1414D84FB7D3}" srcOrd="3" destOrd="0" presId="urn:microsoft.com/office/officeart/2005/8/layout/chevron1"/>
    <dgm:cxn modelId="{E57195B7-8565-48E2-B2A0-78DE60BD640B}" type="presParOf" srcId="{735B2B82-2E06-4F26-9893-0CE8ABAF6407}" destId="{8FF3E0A8-3BEF-4684-B802-A83BF41214A6}" srcOrd="4" destOrd="0" presId="urn:microsoft.com/office/officeart/2005/8/layout/chevron1"/>
    <dgm:cxn modelId="{676C0A3E-7DD8-45B4-B8A3-6947EFE50F6B}" type="presParOf" srcId="{735B2B82-2E06-4F26-9893-0CE8ABAF6407}" destId="{286B6D29-86C4-438E-BE84-80737E2FB464}" srcOrd="5" destOrd="0" presId="urn:microsoft.com/office/officeart/2005/8/layout/chevron1"/>
    <dgm:cxn modelId="{6908DFD4-144A-480C-90B1-551A444241C6}" type="presParOf" srcId="{735B2B82-2E06-4F26-9893-0CE8ABAF6407}" destId="{8DDD3AE8-18F5-4D55-B446-E7B7379F721D}" srcOrd="6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#4" qsCatId="simple" csTypeId="urn:microsoft.com/office/officeart/2005/8/colors/accent2_2#4" csCatId="accent2" phldr="1"/>
      <dgm:spPr/>
    </dgm:pt>
    <dgm:pt modelId="{8C55E3EC-956D-43CE-AD3B-CF943FA4AEF3}">
      <dgm:prSet phldrT="[文本]" phldr="0" custT="1"/>
      <dgm:spPr>
        <a:solidFill>
          <a:srgbClr val="99CCCC"/>
        </a:solidFill>
      </dgm:spPr>
      <dgm:t>
        <a:bodyPr vert="horz" wrap="square"/>
        <a:lstStyle/>
        <a:p>
          <a:pPr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kern="1200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Device Add</a:t>
          </a:r>
        </a:p>
      </dgm:t>
    </dgm:pt>
    <dgm:pt modelId="{503685B5-CFFB-4BC2-8B9C-715AA18E5A17}" type="parTrans" cxnId="{C6A142E3-6A71-4AC0-9727-E43E6E2DAEB0}">
      <dgm:prSet/>
      <dgm:spPr/>
      <dgm:t>
        <a:bodyPr/>
        <a:lstStyle/>
        <a:p>
          <a:endParaRPr lang="zh-CN" altLang="en-US" sz="1400"/>
        </a:p>
      </dgm:t>
    </dgm:pt>
    <dgm:pt modelId="{99E68792-1AD2-4394-82FF-DBD3C0B370F3}" type="sibTrans" cxnId="{C6A142E3-6A71-4AC0-9727-E43E6E2DAEB0}">
      <dgm:prSet/>
      <dgm:spPr/>
      <dgm:t>
        <a:bodyPr/>
        <a:lstStyle/>
        <a:p>
          <a:endParaRPr lang="zh-CN" altLang="en-US" sz="1400"/>
        </a:p>
      </dgm:t>
    </dgm:pt>
    <dgm:pt modelId="{BAC6BC45-1562-47BE-A0EA-EED2F1A8895D}">
      <dgm:prSet phldr="0" custT="1"/>
      <dgm:spPr>
        <a:solidFill>
          <a:srgbClr val="C00000"/>
        </a:solidFill>
      </dgm:spPr>
      <dgm:t>
        <a:bodyPr vert="horz" wrap="square"/>
        <a:lstStyle/>
        <a:p>
          <a:pPr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Person Management</a:t>
          </a:r>
          <a:endParaRPr lang="en-US" sz="1400" b="1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1B69C3D8-DA97-41CC-B67B-CA2B9C92EC66}" type="parTrans" cxnId="{FDAE7B24-C07D-4D3F-B3A0-65FEDC8EDFCA}">
      <dgm:prSet/>
      <dgm:spPr/>
      <dgm:t>
        <a:bodyPr/>
        <a:lstStyle/>
        <a:p>
          <a:endParaRPr lang="zh-CN" altLang="en-US"/>
        </a:p>
      </dgm:t>
    </dgm:pt>
    <dgm:pt modelId="{ECE93FBC-5A64-48EF-A65A-2144AD77F1E7}" type="sibTrans" cxnId="{FDAE7B24-C07D-4D3F-B3A0-65FEDC8EDFCA}">
      <dgm:prSet/>
      <dgm:spPr/>
      <dgm:t>
        <a:bodyPr/>
        <a:lstStyle/>
        <a:p>
          <a:endParaRPr lang="zh-CN" altLang="en-US"/>
        </a:p>
      </dgm:t>
    </dgm:pt>
    <dgm:pt modelId="{DACFE557-41A9-4831-ABE9-8A28A37EB56F}">
      <dgm:prSet phldr="0" custT="1"/>
      <dgm:spPr>
        <a:solidFill>
          <a:schemeClr val="accent1">
            <a:lumMod val="100000"/>
          </a:schemeClr>
        </a:solidFill>
      </dgm:spPr>
      <dgm:t>
        <a:bodyPr vert="horz" wrap="square"/>
        <a:lstStyle/>
        <a:p>
          <a:pPr>
            <a:lnSpc>
              <a:spcPct val="125000"/>
            </a:lnSpc>
            <a:spcBef>
              <a:spcPts val="0"/>
            </a:spcBef>
            <a:spcAft>
              <a:spcPts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Time Template</a:t>
          </a:r>
          <a:endParaRPr lang="zh-CN" altLang="en-US" sz="1400" b="1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C6EBEDDC-09F4-458A-83EC-49C7A4651E25}" type="parTrans" cxnId="{0E0571AE-932E-4F4D-86C9-140DEFF08FD3}">
      <dgm:prSet/>
      <dgm:spPr/>
      <dgm:t>
        <a:bodyPr/>
        <a:lstStyle/>
        <a:p>
          <a:endParaRPr lang="zh-CN" altLang="en-US"/>
        </a:p>
      </dgm:t>
    </dgm:pt>
    <dgm:pt modelId="{CA374E2C-1337-4808-A107-6BF374524D84}" type="sibTrans" cxnId="{0E0571AE-932E-4F4D-86C9-140DEFF08FD3}">
      <dgm:prSet/>
      <dgm:spPr/>
      <dgm:t>
        <a:bodyPr/>
        <a:lstStyle/>
        <a:p>
          <a:endParaRPr lang="zh-CN" altLang="en-US"/>
        </a:p>
      </dgm:t>
    </dgm:pt>
    <dgm:pt modelId="{25BAD962-C1C5-477B-B502-888DA2B59B8A}">
      <dgm:prSet custT="1"/>
      <dgm:spPr>
        <a:solidFill>
          <a:schemeClr val="accent1">
            <a:lumMod val="100000"/>
          </a:schemeClr>
        </a:solidFill>
      </dgm:spPr>
      <dgm:t>
        <a:bodyPr/>
        <a:lstStyle/>
        <a:p>
          <a:pPr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Permission Management</a:t>
          </a:r>
        </a:p>
      </dgm:t>
    </dgm:pt>
    <dgm:pt modelId="{FF074D0C-76C2-4EB7-88F3-12A562EFFA6C}" type="parTrans" cxnId="{E8B1809B-40C2-4CDA-BB21-E5F8BE05AC7A}">
      <dgm:prSet/>
      <dgm:spPr/>
      <dgm:t>
        <a:bodyPr/>
        <a:lstStyle/>
        <a:p>
          <a:endParaRPr lang="zh-CN" altLang="en-US"/>
        </a:p>
      </dgm:t>
    </dgm:pt>
    <dgm:pt modelId="{F0E31F9E-E754-4610-82A4-05EBB05845F3}" type="sibTrans" cxnId="{E8B1809B-40C2-4CDA-BB21-E5F8BE05AC7A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B4852311-D76B-4591-9D9C-020686077BD9}" type="pres">
      <dgm:prSet presAssocID="{8C55E3EC-956D-43CE-AD3B-CF943FA4AEF3}" presName="parTxOnly" presStyleLbl="node1" presStyleIdx="0" presStyleCnt="4" custLinFactNeighborX="46093" custLinFactNeighborY="-8473">
        <dgm:presLayoutVars>
          <dgm:chMax val="0"/>
          <dgm:chPref val="0"/>
          <dgm:bulletEnabled val="1"/>
        </dgm:presLayoutVars>
      </dgm:prSet>
      <dgm:spPr/>
    </dgm:pt>
    <dgm:pt modelId="{03F82C0D-1A85-4C1B-B952-B5D23758D5C2}" type="pres">
      <dgm:prSet presAssocID="{99E68792-1AD2-4394-82FF-DBD3C0B370F3}" presName="parTxOnlySpace" presStyleCnt="0"/>
      <dgm:spPr/>
    </dgm:pt>
    <dgm:pt modelId="{A9AB7E16-5777-4C29-9428-6FB82020513E}" type="pres">
      <dgm:prSet presAssocID="{BAC6BC45-1562-47BE-A0EA-EED2F1A8895D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AB767C2-4551-47BE-8185-1414D84FB7D3}" type="pres">
      <dgm:prSet presAssocID="{ECE93FBC-5A64-48EF-A65A-2144AD77F1E7}" presName="parTxOnlySpace" presStyleCnt="0"/>
      <dgm:spPr/>
    </dgm:pt>
    <dgm:pt modelId="{8FF3E0A8-3BEF-4684-B802-A83BF41214A6}" type="pres">
      <dgm:prSet presAssocID="{DACFE557-41A9-4831-ABE9-8A28A37EB56F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86B6D29-86C4-438E-BE84-80737E2FB464}" type="pres">
      <dgm:prSet presAssocID="{CA374E2C-1337-4808-A107-6BF374524D84}" presName="parTxOnlySpace" presStyleCnt="0"/>
      <dgm:spPr/>
    </dgm:pt>
    <dgm:pt modelId="{8DDD3AE8-18F5-4D55-B446-E7B7379F721D}" type="pres">
      <dgm:prSet presAssocID="{25BAD962-C1C5-477B-B502-888DA2B59B8A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DAE7B24-C07D-4D3F-B3A0-65FEDC8EDFCA}" srcId="{D442196F-12FC-4D17-8863-7C7BD486E102}" destId="{BAC6BC45-1562-47BE-A0EA-EED2F1A8895D}" srcOrd="1" destOrd="0" parTransId="{1B69C3D8-DA97-41CC-B67B-CA2B9C92EC66}" sibTransId="{ECE93FBC-5A64-48EF-A65A-2144AD77F1E7}"/>
    <dgm:cxn modelId="{21C8DB37-AB4A-46B0-A9A7-63FC08951304}" type="presOf" srcId="{25BAD962-C1C5-477B-B502-888DA2B59B8A}" destId="{8DDD3AE8-18F5-4D55-B446-E7B7379F721D}" srcOrd="0" destOrd="0" presId="urn:microsoft.com/office/officeart/2005/8/layout/chevron1"/>
    <dgm:cxn modelId="{90DDBE8A-C42F-42D4-8F77-9B3AB02E894F}" type="presOf" srcId="{BAC6BC45-1562-47BE-A0EA-EED2F1A8895D}" destId="{A9AB7E16-5777-4C29-9428-6FB82020513E}" srcOrd="0" destOrd="0" presId="urn:microsoft.com/office/officeart/2005/8/layout/chevron1"/>
    <dgm:cxn modelId="{E8B1809B-40C2-4CDA-BB21-E5F8BE05AC7A}" srcId="{D442196F-12FC-4D17-8863-7C7BD486E102}" destId="{25BAD962-C1C5-477B-B502-888DA2B59B8A}" srcOrd="3" destOrd="0" parTransId="{FF074D0C-76C2-4EB7-88F3-12A562EFFA6C}" sibTransId="{F0E31F9E-E754-4610-82A4-05EBB05845F3}"/>
    <dgm:cxn modelId="{0E0571AE-932E-4F4D-86C9-140DEFF08FD3}" srcId="{D442196F-12FC-4D17-8863-7C7BD486E102}" destId="{DACFE557-41A9-4831-ABE9-8A28A37EB56F}" srcOrd="2" destOrd="0" parTransId="{C6EBEDDC-09F4-458A-83EC-49C7A4651E25}" sibTransId="{CA374E2C-1337-4808-A107-6BF374524D84}"/>
    <dgm:cxn modelId="{67736AB5-202F-49FF-A9E8-3DA43EE5F7A0}" type="presOf" srcId="{D442196F-12FC-4D17-8863-7C7BD486E102}" destId="{735B2B82-2E06-4F26-9893-0CE8ABAF6407}" srcOrd="0" destOrd="0" presId="urn:microsoft.com/office/officeart/2005/8/layout/chevron1"/>
    <dgm:cxn modelId="{AA56B8CA-0DE2-482E-A024-E7653739D2AB}" type="presOf" srcId="{8C55E3EC-956D-43CE-AD3B-CF943FA4AEF3}" destId="{B4852311-D76B-4591-9D9C-020686077BD9}" srcOrd="0" destOrd="0" presId="urn:microsoft.com/office/officeart/2005/8/layout/chevron1"/>
    <dgm:cxn modelId="{CC4E43D5-3F8D-4B24-845D-3265D44764B9}" type="presOf" srcId="{DACFE557-41A9-4831-ABE9-8A28A37EB56F}" destId="{8FF3E0A8-3BEF-4684-B802-A83BF41214A6}" srcOrd="0" destOrd="0" presId="urn:microsoft.com/office/officeart/2005/8/layout/chevron1"/>
    <dgm:cxn modelId="{C6A142E3-6A71-4AC0-9727-E43E6E2DAEB0}" srcId="{D442196F-12FC-4D17-8863-7C7BD486E102}" destId="{8C55E3EC-956D-43CE-AD3B-CF943FA4AEF3}" srcOrd="0" destOrd="0" parTransId="{503685B5-CFFB-4BC2-8B9C-715AA18E5A17}" sibTransId="{99E68792-1AD2-4394-82FF-DBD3C0B370F3}"/>
    <dgm:cxn modelId="{432CF9FB-26FF-4FC0-870D-6093524BCAAE}" type="presParOf" srcId="{735B2B82-2E06-4F26-9893-0CE8ABAF6407}" destId="{B4852311-D76B-4591-9D9C-020686077BD9}" srcOrd="0" destOrd="0" presId="urn:microsoft.com/office/officeart/2005/8/layout/chevron1"/>
    <dgm:cxn modelId="{6EB3C928-C261-49B1-A1C2-4B0050FA25A2}" type="presParOf" srcId="{735B2B82-2E06-4F26-9893-0CE8ABAF6407}" destId="{03F82C0D-1A85-4C1B-B952-B5D23758D5C2}" srcOrd="1" destOrd="0" presId="urn:microsoft.com/office/officeart/2005/8/layout/chevron1"/>
    <dgm:cxn modelId="{1C195BFF-C2C3-400D-BAB7-93D99BC3CFA3}" type="presParOf" srcId="{735B2B82-2E06-4F26-9893-0CE8ABAF6407}" destId="{A9AB7E16-5777-4C29-9428-6FB82020513E}" srcOrd="2" destOrd="0" presId="urn:microsoft.com/office/officeart/2005/8/layout/chevron1"/>
    <dgm:cxn modelId="{F3962DEF-359E-4EEF-84C5-37350F5076DC}" type="presParOf" srcId="{735B2B82-2E06-4F26-9893-0CE8ABAF6407}" destId="{2AB767C2-4551-47BE-8185-1414D84FB7D3}" srcOrd="3" destOrd="0" presId="urn:microsoft.com/office/officeart/2005/8/layout/chevron1"/>
    <dgm:cxn modelId="{E57195B7-8565-48E2-B2A0-78DE60BD640B}" type="presParOf" srcId="{735B2B82-2E06-4F26-9893-0CE8ABAF6407}" destId="{8FF3E0A8-3BEF-4684-B802-A83BF41214A6}" srcOrd="4" destOrd="0" presId="urn:microsoft.com/office/officeart/2005/8/layout/chevron1"/>
    <dgm:cxn modelId="{676C0A3E-7DD8-45B4-B8A3-6947EFE50F6B}" type="presParOf" srcId="{735B2B82-2E06-4F26-9893-0CE8ABAF6407}" destId="{286B6D29-86C4-438E-BE84-80737E2FB464}" srcOrd="5" destOrd="0" presId="urn:microsoft.com/office/officeart/2005/8/layout/chevron1"/>
    <dgm:cxn modelId="{6908DFD4-144A-480C-90B1-551A444241C6}" type="presParOf" srcId="{735B2B82-2E06-4F26-9893-0CE8ABAF6407}" destId="{8DDD3AE8-18F5-4D55-B446-E7B7379F721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#4" qsCatId="simple" csTypeId="urn:microsoft.com/office/officeart/2005/8/colors/accent2_2#4" csCatId="accent2" phldr="1"/>
      <dgm:spPr/>
    </dgm:pt>
    <dgm:pt modelId="{8C55E3EC-956D-43CE-AD3B-CF943FA4AEF3}">
      <dgm:prSet phldrT="[文本]" phldr="0" custT="1"/>
      <dgm:spPr>
        <a:solidFill>
          <a:srgbClr val="99CCCC"/>
        </a:solidFill>
      </dgm:spPr>
      <dgm:t>
        <a:bodyPr vert="horz" wrap="square"/>
        <a:lstStyle/>
        <a:p>
          <a:pPr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ru-RU" altLang="zh-CN" sz="1400" b="1" kern="1200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Добавление устройства</a:t>
          </a:r>
          <a:endParaRPr lang="en-US" altLang="zh-CN" sz="1400" b="1" kern="1200" dirty="0">
            <a:solidFill>
              <a:srgbClr val="FFFFFF"/>
            </a:solidFill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503685B5-CFFB-4BC2-8B9C-715AA18E5A17}" type="parTrans" cxnId="{C6A142E3-6A71-4AC0-9727-E43E6E2DAEB0}">
      <dgm:prSet/>
      <dgm:spPr/>
      <dgm:t>
        <a:bodyPr/>
        <a:lstStyle/>
        <a:p>
          <a:endParaRPr lang="zh-CN" altLang="en-US" sz="1400"/>
        </a:p>
      </dgm:t>
    </dgm:pt>
    <dgm:pt modelId="{99E68792-1AD2-4394-82FF-DBD3C0B370F3}" type="sibTrans" cxnId="{C6A142E3-6A71-4AC0-9727-E43E6E2DAEB0}">
      <dgm:prSet/>
      <dgm:spPr/>
      <dgm:t>
        <a:bodyPr/>
        <a:lstStyle/>
        <a:p>
          <a:endParaRPr lang="zh-CN" altLang="en-US" sz="1400"/>
        </a:p>
      </dgm:t>
    </dgm:pt>
    <dgm:pt modelId="{BAC6BC45-1562-47BE-A0EA-EED2F1A8895D}">
      <dgm:prSet phldr="0" custT="1"/>
      <dgm:spPr>
        <a:solidFill>
          <a:srgbClr val="C00000"/>
        </a:solidFill>
      </dgm:spPr>
      <dgm:t>
        <a:bodyPr vert="horz" wrap="square"/>
        <a:lstStyle/>
        <a:p>
          <a:pPr algn="ctr"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ru-RU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Управление персоналом</a:t>
          </a:r>
          <a:endParaRPr lang="en-US" sz="1400" b="1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1B69C3D8-DA97-41CC-B67B-CA2B9C92EC66}" type="parTrans" cxnId="{FDAE7B24-C07D-4D3F-B3A0-65FEDC8EDFCA}">
      <dgm:prSet/>
      <dgm:spPr/>
      <dgm:t>
        <a:bodyPr/>
        <a:lstStyle/>
        <a:p>
          <a:endParaRPr lang="zh-CN" altLang="en-US"/>
        </a:p>
      </dgm:t>
    </dgm:pt>
    <dgm:pt modelId="{ECE93FBC-5A64-48EF-A65A-2144AD77F1E7}" type="sibTrans" cxnId="{FDAE7B24-C07D-4D3F-B3A0-65FEDC8EDFCA}">
      <dgm:prSet/>
      <dgm:spPr/>
      <dgm:t>
        <a:bodyPr/>
        <a:lstStyle/>
        <a:p>
          <a:endParaRPr lang="zh-CN" altLang="en-US"/>
        </a:p>
      </dgm:t>
    </dgm:pt>
    <dgm:pt modelId="{DACFE557-41A9-4831-ABE9-8A28A37EB56F}">
      <dgm:prSet phldr="0" custT="1"/>
      <dgm:spPr>
        <a:solidFill>
          <a:schemeClr val="accent1">
            <a:lumMod val="100000"/>
          </a:schemeClr>
        </a:solidFill>
      </dgm:spPr>
      <dgm:t>
        <a:bodyPr vert="horz" wrap="square"/>
        <a:lstStyle/>
        <a:p>
          <a:pPr>
            <a:lnSpc>
              <a:spcPct val="125000"/>
            </a:lnSpc>
            <a:spcBef>
              <a:spcPts val="0"/>
            </a:spcBef>
            <a:spcAft>
              <a:spcPts val="0"/>
            </a:spcAft>
          </a:pPr>
          <a:r>
            <a:rPr lang="ru-RU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График работы</a:t>
          </a:r>
          <a:endParaRPr lang="zh-CN" altLang="en-US" sz="1400" b="1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C6EBEDDC-09F4-458A-83EC-49C7A4651E25}" type="parTrans" cxnId="{0E0571AE-932E-4F4D-86C9-140DEFF08FD3}">
      <dgm:prSet/>
      <dgm:spPr/>
      <dgm:t>
        <a:bodyPr/>
        <a:lstStyle/>
        <a:p>
          <a:endParaRPr lang="zh-CN" altLang="en-US"/>
        </a:p>
      </dgm:t>
    </dgm:pt>
    <dgm:pt modelId="{CA374E2C-1337-4808-A107-6BF374524D84}" type="sibTrans" cxnId="{0E0571AE-932E-4F4D-86C9-140DEFF08FD3}">
      <dgm:prSet/>
      <dgm:spPr/>
      <dgm:t>
        <a:bodyPr/>
        <a:lstStyle/>
        <a:p>
          <a:endParaRPr lang="zh-CN" altLang="en-US"/>
        </a:p>
      </dgm:t>
    </dgm:pt>
    <dgm:pt modelId="{25BAD962-C1C5-477B-B502-888DA2B59B8A}">
      <dgm:prSet custT="1"/>
      <dgm:spPr>
        <a:solidFill>
          <a:schemeClr val="accent1">
            <a:lumMod val="100000"/>
          </a:schemeClr>
        </a:solidFill>
      </dgm:spPr>
      <dgm:t>
        <a:bodyPr/>
        <a:lstStyle/>
        <a:p>
          <a:pPr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ru-RU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Управление разрешениями</a:t>
          </a:r>
          <a:endParaRPr lang="en-US" altLang="zh-CN" sz="1400" b="1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FF074D0C-76C2-4EB7-88F3-12A562EFFA6C}" type="parTrans" cxnId="{E8B1809B-40C2-4CDA-BB21-E5F8BE05AC7A}">
      <dgm:prSet/>
      <dgm:spPr/>
      <dgm:t>
        <a:bodyPr/>
        <a:lstStyle/>
        <a:p>
          <a:endParaRPr lang="zh-CN" altLang="en-US"/>
        </a:p>
      </dgm:t>
    </dgm:pt>
    <dgm:pt modelId="{F0E31F9E-E754-4610-82A4-05EBB05845F3}" type="sibTrans" cxnId="{E8B1809B-40C2-4CDA-BB21-E5F8BE05AC7A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B4852311-D76B-4591-9D9C-020686077BD9}" type="pres">
      <dgm:prSet presAssocID="{8C55E3EC-956D-43CE-AD3B-CF943FA4AEF3}" presName="parTxOnly" presStyleLbl="node1" presStyleIdx="0" presStyleCnt="4" custLinFactNeighborX="46093" custLinFactNeighborY="-8473">
        <dgm:presLayoutVars>
          <dgm:chMax val="0"/>
          <dgm:chPref val="0"/>
          <dgm:bulletEnabled val="1"/>
        </dgm:presLayoutVars>
      </dgm:prSet>
      <dgm:spPr/>
    </dgm:pt>
    <dgm:pt modelId="{03F82C0D-1A85-4C1B-B952-B5D23758D5C2}" type="pres">
      <dgm:prSet presAssocID="{99E68792-1AD2-4394-82FF-DBD3C0B370F3}" presName="parTxOnlySpace" presStyleCnt="0"/>
      <dgm:spPr/>
    </dgm:pt>
    <dgm:pt modelId="{A9AB7E16-5777-4C29-9428-6FB82020513E}" type="pres">
      <dgm:prSet presAssocID="{BAC6BC45-1562-47BE-A0EA-EED2F1A8895D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AB767C2-4551-47BE-8185-1414D84FB7D3}" type="pres">
      <dgm:prSet presAssocID="{ECE93FBC-5A64-48EF-A65A-2144AD77F1E7}" presName="parTxOnlySpace" presStyleCnt="0"/>
      <dgm:spPr/>
    </dgm:pt>
    <dgm:pt modelId="{8FF3E0A8-3BEF-4684-B802-A83BF41214A6}" type="pres">
      <dgm:prSet presAssocID="{DACFE557-41A9-4831-ABE9-8A28A37EB56F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86B6D29-86C4-438E-BE84-80737E2FB464}" type="pres">
      <dgm:prSet presAssocID="{CA374E2C-1337-4808-A107-6BF374524D84}" presName="parTxOnlySpace" presStyleCnt="0"/>
      <dgm:spPr/>
    </dgm:pt>
    <dgm:pt modelId="{8DDD3AE8-18F5-4D55-B446-E7B7379F721D}" type="pres">
      <dgm:prSet presAssocID="{25BAD962-C1C5-477B-B502-888DA2B59B8A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DAE7B24-C07D-4D3F-B3A0-65FEDC8EDFCA}" srcId="{D442196F-12FC-4D17-8863-7C7BD486E102}" destId="{BAC6BC45-1562-47BE-A0EA-EED2F1A8895D}" srcOrd="1" destOrd="0" parTransId="{1B69C3D8-DA97-41CC-B67B-CA2B9C92EC66}" sibTransId="{ECE93FBC-5A64-48EF-A65A-2144AD77F1E7}"/>
    <dgm:cxn modelId="{21C8DB37-AB4A-46B0-A9A7-63FC08951304}" type="presOf" srcId="{25BAD962-C1C5-477B-B502-888DA2B59B8A}" destId="{8DDD3AE8-18F5-4D55-B446-E7B7379F721D}" srcOrd="0" destOrd="0" presId="urn:microsoft.com/office/officeart/2005/8/layout/chevron1"/>
    <dgm:cxn modelId="{90DDBE8A-C42F-42D4-8F77-9B3AB02E894F}" type="presOf" srcId="{BAC6BC45-1562-47BE-A0EA-EED2F1A8895D}" destId="{A9AB7E16-5777-4C29-9428-6FB82020513E}" srcOrd="0" destOrd="0" presId="urn:microsoft.com/office/officeart/2005/8/layout/chevron1"/>
    <dgm:cxn modelId="{E8B1809B-40C2-4CDA-BB21-E5F8BE05AC7A}" srcId="{D442196F-12FC-4D17-8863-7C7BD486E102}" destId="{25BAD962-C1C5-477B-B502-888DA2B59B8A}" srcOrd="3" destOrd="0" parTransId="{FF074D0C-76C2-4EB7-88F3-12A562EFFA6C}" sibTransId="{F0E31F9E-E754-4610-82A4-05EBB05845F3}"/>
    <dgm:cxn modelId="{0E0571AE-932E-4F4D-86C9-140DEFF08FD3}" srcId="{D442196F-12FC-4D17-8863-7C7BD486E102}" destId="{DACFE557-41A9-4831-ABE9-8A28A37EB56F}" srcOrd="2" destOrd="0" parTransId="{C6EBEDDC-09F4-458A-83EC-49C7A4651E25}" sibTransId="{CA374E2C-1337-4808-A107-6BF374524D84}"/>
    <dgm:cxn modelId="{67736AB5-202F-49FF-A9E8-3DA43EE5F7A0}" type="presOf" srcId="{D442196F-12FC-4D17-8863-7C7BD486E102}" destId="{735B2B82-2E06-4F26-9893-0CE8ABAF6407}" srcOrd="0" destOrd="0" presId="urn:microsoft.com/office/officeart/2005/8/layout/chevron1"/>
    <dgm:cxn modelId="{AA56B8CA-0DE2-482E-A024-E7653739D2AB}" type="presOf" srcId="{8C55E3EC-956D-43CE-AD3B-CF943FA4AEF3}" destId="{B4852311-D76B-4591-9D9C-020686077BD9}" srcOrd="0" destOrd="0" presId="urn:microsoft.com/office/officeart/2005/8/layout/chevron1"/>
    <dgm:cxn modelId="{CC4E43D5-3F8D-4B24-845D-3265D44764B9}" type="presOf" srcId="{DACFE557-41A9-4831-ABE9-8A28A37EB56F}" destId="{8FF3E0A8-3BEF-4684-B802-A83BF41214A6}" srcOrd="0" destOrd="0" presId="urn:microsoft.com/office/officeart/2005/8/layout/chevron1"/>
    <dgm:cxn modelId="{C6A142E3-6A71-4AC0-9727-E43E6E2DAEB0}" srcId="{D442196F-12FC-4D17-8863-7C7BD486E102}" destId="{8C55E3EC-956D-43CE-AD3B-CF943FA4AEF3}" srcOrd="0" destOrd="0" parTransId="{503685B5-CFFB-4BC2-8B9C-715AA18E5A17}" sibTransId="{99E68792-1AD2-4394-82FF-DBD3C0B370F3}"/>
    <dgm:cxn modelId="{432CF9FB-26FF-4FC0-870D-6093524BCAAE}" type="presParOf" srcId="{735B2B82-2E06-4F26-9893-0CE8ABAF6407}" destId="{B4852311-D76B-4591-9D9C-020686077BD9}" srcOrd="0" destOrd="0" presId="urn:microsoft.com/office/officeart/2005/8/layout/chevron1"/>
    <dgm:cxn modelId="{6EB3C928-C261-49B1-A1C2-4B0050FA25A2}" type="presParOf" srcId="{735B2B82-2E06-4F26-9893-0CE8ABAF6407}" destId="{03F82C0D-1A85-4C1B-B952-B5D23758D5C2}" srcOrd="1" destOrd="0" presId="urn:microsoft.com/office/officeart/2005/8/layout/chevron1"/>
    <dgm:cxn modelId="{1C195BFF-C2C3-400D-BAB7-93D99BC3CFA3}" type="presParOf" srcId="{735B2B82-2E06-4F26-9893-0CE8ABAF6407}" destId="{A9AB7E16-5777-4C29-9428-6FB82020513E}" srcOrd="2" destOrd="0" presId="urn:microsoft.com/office/officeart/2005/8/layout/chevron1"/>
    <dgm:cxn modelId="{F3962DEF-359E-4EEF-84C5-37350F5076DC}" type="presParOf" srcId="{735B2B82-2E06-4F26-9893-0CE8ABAF6407}" destId="{2AB767C2-4551-47BE-8185-1414D84FB7D3}" srcOrd="3" destOrd="0" presId="urn:microsoft.com/office/officeart/2005/8/layout/chevron1"/>
    <dgm:cxn modelId="{E57195B7-8565-48E2-B2A0-78DE60BD640B}" type="presParOf" srcId="{735B2B82-2E06-4F26-9893-0CE8ABAF6407}" destId="{8FF3E0A8-3BEF-4684-B802-A83BF41214A6}" srcOrd="4" destOrd="0" presId="urn:microsoft.com/office/officeart/2005/8/layout/chevron1"/>
    <dgm:cxn modelId="{676C0A3E-7DD8-45B4-B8A3-6947EFE50F6B}" type="presParOf" srcId="{735B2B82-2E06-4F26-9893-0CE8ABAF6407}" destId="{286B6D29-86C4-438E-BE84-80737E2FB464}" srcOrd="5" destOrd="0" presId="urn:microsoft.com/office/officeart/2005/8/layout/chevron1"/>
    <dgm:cxn modelId="{6908DFD4-144A-480C-90B1-551A444241C6}" type="presParOf" srcId="{735B2B82-2E06-4F26-9893-0CE8ABAF6407}" destId="{8DDD3AE8-18F5-4D55-B446-E7B7379F721D}" srcOrd="6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#4" qsCatId="simple" csTypeId="urn:microsoft.com/office/officeart/2005/8/colors/accent2_2#4" csCatId="accent2" phldr="1"/>
      <dgm:spPr/>
    </dgm:pt>
    <dgm:pt modelId="{8C55E3EC-956D-43CE-AD3B-CF943FA4AEF3}">
      <dgm:prSet phldrT="[文本]" phldr="0" custT="1"/>
      <dgm:spPr>
        <a:solidFill>
          <a:srgbClr val="99CCCC"/>
        </a:solidFill>
      </dgm:spPr>
      <dgm:t>
        <a:bodyPr vert="horz" wrap="square"/>
        <a:lstStyle/>
        <a:p>
          <a:pPr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kern="1200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Device Add</a:t>
          </a:r>
        </a:p>
      </dgm:t>
    </dgm:pt>
    <dgm:pt modelId="{503685B5-CFFB-4BC2-8B9C-715AA18E5A17}" type="parTrans" cxnId="{C6A142E3-6A71-4AC0-9727-E43E6E2DAEB0}">
      <dgm:prSet/>
      <dgm:spPr/>
      <dgm:t>
        <a:bodyPr/>
        <a:lstStyle/>
        <a:p>
          <a:endParaRPr lang="zh-CN" altLang="en-US" sz="1400"/>
        </a:p>
      </dgm:t>
    </dgm:pt>
    <dgm:pt modelId="{99E68792-1AD2-4394-82FF-DBD3C0B370F3}" type="sibTrans" cxnId="{C6A142E3-6A71-4AC0-9727-E43E6E2DAEB0}">
      <dgm:prSet/>
      <dgm:spPr/>
      <dgm:t>
        <a:bodyPr/>
        <a:lstStyle/>
        <a:p>
          <a:endParaRPr lang="zh-CN" altLang="en-US" sz="1400"/>
        </a:p>
      </dgm:t>
    </dgm:pt>
    <dgm:pt modelId="{BAC6BC45-1562-47BE-A0EA-EED2F1A8895D}">
      <dgm:prSet phldr="0" custT="1"/>
      <dgm:spPr>
        <a:solidFill>
          <a:srgbClr val="C00000"/>
        </a:solidFill>
      </dgm:spPr>
      <dgm:t>
        <a:bodyPr vert="horz" wrap="square"/>
        <a:lstStyle/>
        <a:p>
          <a:pPr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Person Management</a:t>
          </a:r>
          <a:endParaRPr lang="en-US" sz="1400" b="1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1B69C3D8-DA97-41CC-B67B-CA2B9C92EC66}" type="parTrans" cxnId="{FDAE7B24-C07D-4D3F-B3A0-65FEDC8EDFCA}">
      <dgm:prSet/>
      <dgm:spPr/>
      <dgm:t>
        <a:bodyPr/>
        <a:lstStyle/>
        <a:p>
          <a:endParaRPr lang="zh-CN" altLang="en-US"/>
        </a:p>
      </dgm:t>
    </dgm:pt>
    <dgm:pt modelId="{ECE93FBC-5A64-48EF-A65A-2144AD77F1E7}" type="sibTrans" cxnId="{FDAE7B24-C07D-4D3F-B3A0-65FEDC8EDFCA}">
      <dgm:prSet/>
      <dgm:spPr/>
      <dgm:t>
        <a:bodyPr/>
        <a:lstStyle/>
        <a:p>
          <a:endParaRPr lang="zh-CN" altLang="en-US"/>
        </a:p>
      </dgm:t>
    </dgm:pt>
    <dgm:pt modelId="{DACFE557-41A9-4831-ABE9-8A28A37EB56F}">
      <dgm:prSet phldr="0" custT="1"/>
      <dgm:spPr>
        <a:solidFill>
          <a:schemeClr val="accent1">
            <a:lumMod val="100000"/>
          </a:schemeClr>
        </a:solidFill>
      </dgm:spPr>
      <dgm:t>
        <a:bodyPr vert="horz" wrap="square"/>
        <a:lstStyle/>
        <a:p>
          <a:pPr>
            <a:lnSpc>
              <a:spcPct val="125000"/>
            </a:lnSpc>
            <a:spcBef>
              <a:spcPts val="0"/>
            </a:spcBef>
            <a:spcAft>
              <a:spcPts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Time Template</a:t>
          </a:r>
          <a:endParaRPr lang="zh-CN" altLang="en-US" sz="1400" b="1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C6EBEDDC-09F4-458A-83EC-49C7A4651E25}" type="parTrans" cxnId="{0E0571AE-932E-4F4D-86C9-140DEFF08FD3}">
      <dgm:prSet/>
      <dgm:spPr/>
      <dgm:t>
        <a:bodyPr/>
        <a:lstStyle/>
        <a:p>
          <a:endParaRPr lang="zh-CN" altLang="en-US"/>
        </a:p>
      </dgm:t>
    </dgm:pt>
    <dgm:pt modelId="{CA374E2C-1337-4808-A107-6BF374524D84}" type="sibTrans" cxnId="{0E0571AE-932E-4F4D-86C9-140DEFF08FD3}">
      <dgm:prSet/>
      <dgm:spPr/>
      <dgm:t>
        <a:bodyPr/>
        <a:lstStyle/>
        <a:p>
          <a:endParaRPr lang="zh-CN" altLang="en-US"/>
        </a:p>
      </dgm:t>
    </dgm:pt>
    <dgm:pt modelId="{25BAD962-C1C5-477B-B502-888DA2B59B8A}">
      <dgm:prSet custT="1"/>
      <dgm:spPr>
        <a:solidFill>
          <a:schemeClr val="accent1">
            <a:lumMod val="100000"/>
          </a:schemeClr>
        </a:solidFill>
      </dgm:spPr>
      <dgm:t>
        <a:bodyPr/>
        <a:lstStyle/>
        <a:p>
          <a:pPr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Permission Management</a:t>
          </a:r>
        </a:p>
      </dgm:t>
    </dgm:pt>
    <dgm:pt modelId="{FF074D0C-76C2-4EB7-88F3-12A562EFFA6C}" type="parTrans" cxnId="{E8B1809B-40C2-4CDA-BB21-E5F8BE05AC7A}">
      <dgm:prSet/>
      <dgm:spPr/>
      <dgm:t>
        <a:bodyPr/>
        <a:lstStyle/>
        <a:p>
          <a:endParaRPr lang="zh-CN" altLang="en-US"/>
        </a:p>
      </dgm:t>
    </dgm:pt>
    <dgm:pt modelId="{F0E31F9E-E754-4610-82A4-05EBB05845F3}" type="sibTrans" cxnId="{E8B1809B-40C2-4CDA-BB21-E5F8BE05AC7A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B4852311-D76B-4591-9D9C-020686077BD9}" type="pres">
      <dgm:prSet presAssocID="{8C55E3EC-956D-43CE-AD3B-CF943FA4AEF3}" presName="parTxOnly" presStyleLbl="node1" presStyleIdx="0" presStyleCnt="4" custLinFactNeighborX="46093" custLinFactNeighborY="-8473">
        <dgm:presLayoutVars>
          <dgm:chMax val="0"/>
          <dgm:chPref val="0"/>
          <dgm:bulletEnabled val="1"/>
        </dgm:presLayoutVars>
      </dgm:prSet>
      <dgm:spPr/>
    </dgm:pt>
    <dgm:pt modelId="{03F82C0D-1A85-4C1B-B952-B5D23758D5C2}" type="pres">
      <dgm:prSet presAssocID="{99E68792-1AD2-4394-82FF-DBD3C0B370F3}" presName="parTxOnlySpace" presStyleCnt="0"/>
      <dgm:spPr/>
    </dgm:pt>
    <dgm:pt modelId="{A9AB7E16-5777-4C29-9428-6FB82020513E}" type="pres">
      <dgm:prSet presAssocID="{BAC6BC45-1562-47BE-A0EA-EED2F1A8895D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AB767C2-4551-47BE-8185-1414D84FB7D3}" type="pres">
      <dgm:prSet presAssocID="{ECE93FBC-5A64-48EF-A65A-2144AD77F1E7}" presName="parTxOnlySpace" presStyleCnt="0"/>
      <dgm:spPr/>
    </dgm:pt>
    <dgm:pt modelId="{8FF3E0A8-3BEF-4684-B802-A83BF41214A6}" type="pres">
      <dgm:prSet presAssocID="{DACFE557-41A9-4831-ABE9-8A28A37EB56F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86B6D29-86C4-438E-BE84-80737E2FB464}" type="pres">
      <dgm:prSet presAssocID="{CA374E2C-1337-4808-A107-6BF374524D84}" presName="parTxOnlySpace" presStyleCnt="0"/>
      <dgm:spPr/>
    </dgm:pt>
    <dgm:pt modelId="{8DDD3AE8-18F5-4D55-B446-E7B7379F721D}" type="pres">
      <dgm:prSet presAssocID="{25BAD962-C1C5-477B-B502-888DA2B59B8A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DAE7B24-C07D-4D3F-B3A0-65FEDC8EDFCA}" srcId="{D442196F-12FC-4D17-8863-7C7BD486E102}" destId="{BAC6BC45-1562-47BE-A0EA-EED2F1A8895D}" srcOrd="1" destOrd="0" parTransId="{1B69C3D8-DA97-41CC-B67B-CA2B9C92EC66}" sibTransId="{ECE93FBC-5A64-48EF-A65A-2144AD77F1E7}"/>
    <dgm:cxn modelId="{21C8DB37-AB4A-46B0-A9A7-63FC08951304}" type="presOf" srcId="{25BAD962-C1C5-477B-B502-888DA2B59B8A}" destId="{8DDD3AE8-18F5-4D55-B446-E7B7379F721D}" srcOrd="0" destOrd="0" presId="urn:microsoft.com/office/officeart/2005/8/layout/chevron1"/>
    <dgm:cxn modelId="{90DDBE8A-C42F-42D4-8F77-9B3AB02E894F}" type="presOf" srcId="{BAC6BC45-1562-47BE-A0EA-EED2F1A8895D}" destId="{A9AB7E16-5777-4C29-9428-6FB82020513E}" srcOrd="0" destOrd="0" presId="urn:microsoft.com/office/officeart/2005/8/layout/chevron1"/>
    <dgm:cxn modelId="{E8B1809B-40C2-4CDA-BB21-E5F8BE05AC7A}" srcId="{D442196F-12FC-4D17-8863-7C7BD486E102}" destId="{25BAD962-C1C5-477B-B502-888DA2B59B8A}" srcOrd="3" destOrd="0" parTransId="{FF074D0C-76C2-4EB7-88F3-12A562EFFA6C}" sibTransId="{F0E31F9E-E754-4610-82A4-05EBB05845F3}"/>
    <dgm:cxn modelId="{0E0571AE-932E-4F4D-86C9-140DEFF08FD3}" srcId="{D442196F-12FC-4D17-8863-7C7BD486E102}" destId="{DACFE557-41A9-4831-ABE9-8A28A37EB56F}" srcOrd="2" destOrd="0" parTransId="{C6EBEDDC-09F4-458A-83EC-49C7A4651E25}" sibTransId="{CA374E2C-1337-4808-A107-6BF374524D84}"/>
    <dgm:cxn modelId="{67736AB5-202F-49FF-A9E8-3DA43EE5F7A0}" type="presOf" srcId="{D442196F-12FC-4D17-8863-7C7BD486E102}" destId="{735B2B82-2E06-4F26-9893-0CE8ABAF6407}" srcOrd="0" destOrd="0" presId="urn:microsoft.com/office/officeart/2005/8/layout/chevron1"/>
    <dgm:cxn modelId="{AA56B8CA-0DE2-482E-A024-E7653739D2AB}" type="presOf" srcId="{8C55E3EC-956D-43CE-AD3B-CF943FA4AEF3}" destId="{B4852311-D76B-4591-9D9C-020686077BD9}" srcOrd="0" destOrd="0" presId="urn:microsoft.com/office/officeart/2005/8/layout/chevron1"/>
    <dgm:cxn modelId="{CC4E43D5-3F8D-4B24-845D-3265D44764B9}" type="presOf" srcId="{DACFE557-41A9-4831-ABE9-8A28A37EB56F}" destId="{8FF3E0A8-3BEF-4684-B802-A83BF41214A6}" srcOrd="0" destOrd="0" presId="urn:microsoft.com/office/officeart/2005/8/layout/chevron1"/>
    <dgm:cxn modelId="{C6A142E3-6A71-4AC0-9727-E43E6E2DAEB0}" srcId="{D442196F-12FC-4D17-8863-7C7BD486E102}" destId="{8C55E3EC-956D-43CE-AD3B-CF943FA4AEF3}" srcOrd="0" destOrd="0" parTransId="{503685B5-CFFB-4BC2-8B9C-715AA18E5A17}" sibTransId="{99E68792-1AD2-4394-82FF-DBD3C0B370F3}"/>
    <dgm:cxn modelId="{432CF9FB-26FF-4FC0-870D-6093524BCAAE}" type="presParOf" srcId="{735B2B82-2E06-4F26-9893-0CE8ABAF6407}" destId="{B4852311-D76B-4591-9D9C-020686077BD9}" srcOrd="0" destOrd="0" presId="urn:microsoft.com/office/officeart/2005/8/layout/chevron1"/>
    <dgm:cxn modelId="{6EB3C928-C261-49B1-A1C2-4B0050FA25A2}" type="presParOf" srcId="{735B2B82-2E06-4F26-9893-0CE8ABAF6407}" destId="{03F82C0D-1A85-4C1B-B952-B5D23758D5C2}" srcOrd="1" destOrd="0" presId="urn:microsoft.com/office/officeart/2005/8/layout/chevron1"/>
    <dgm:cxn modelId="{1C195BFF-C2C3-400D-BAB7-93D99BC3CFA3}" type="presParOf" srcId="{735B2B82-2E06-4F26-9893-0CE8ABAF6407}" destId="{A9AB7E16-5777-4C29-9428-6FB82020513E}" srcOrd="2" destOrd="0" presId="urn:microsoft.com/office/officeart/2005/8/layout/chevron1"/>
    <dgm:cxn modelId="{F3962DEF-359E-4EEF-84C5-37350F5076DC}" type="presParOf" srcId="{735B2B82-2E06-4F26-9893-0CE8ABAF6407}" destId="{2AB767C2-4551-47BE-8185-1414D84FB7D3}" srcOrd="3" destOrd="0" presId="urn:microsoft.com/office/officeart/2005/8/layout/chevron1"/>
    <dgm:cxn modelId="{E57195B7-8565-48E2-B2A0-78DE60BD640B}" type="presParOf" srcId="{735B2B82-2E06-4F26-9893-0CE8ABAF6407}" destId="{8FF3E0A8-3BEF-4684-B802-A83BF41214A6}" srcOrd="4" destOrd="0" presId="urn:microsoft.com/office/officeart/2005/8/layout/chevron1"/>
    <dgm:cxn modelId="{676C0A3E-7DD8-45B4-B8A3-6947EFE50F6B}" type="presParOf" srcId="{735B2B82-2E06-4F26-9893-0CE8ABAF6407}" destId="{286B6D29-86C4-438E-BE84-80737E2FB464}" srcOrd="5" destOrd="0" presId="urn:microsoft.com/office/officeart/2005/8/layout/chevron1"/>
    <dgm:cxn modelId="{6908DFD4-144A-480C-90B1-551A444241C6}" type="presParOf" srcId="{735B2B82-2E06-4F26-9893-0CE8ABAF6407}" destId="{8DDD3AE8-18F5-4D55-B446-E7B7379F721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#4" qsCatId="simple" csTypeId="urn:microsoft.com/office/officeart/2005/8/colors/accent2_2#4" csCatId="accent2" phldr="1"/>
      <dgm:spPr/>
    </dgm:pt>
    <dgm:pt modelId="{8C55E3EC-956D-43CE-AD3B-CF943FA4AEF3}">
      <dgm:prSet phldrT="[文本]" phldr="0" custT="1"/>
      <dgm:spPr>
        <a:solidFill>
          <a:srgbClr val="99CCCC"/>
        </a:solidFill>
      </dgm:spPr>
      <dgm:t>
        <a:bodyPr vert="horz" wrap="square"/>
        <a:lstStyle/>
        <a:p>
          <a:pPr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kern="1200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Device Add</a:t>
          </a:r>
        </a:p>
      </dgm:t>
    </dgm:pt>
    <dgm:pt modelId="{503685B5-CFFB-4BC2-8B9C-715AA18E5A17}" type="parTrans" cxnId="{C6A142E3-6A71-4AC0-9727-E43E6E2DAEB0}">
      <dgm:prSet/>
      <dgm:spPr/>
      <dgm:t>
        <a:bodyPr/>
        <a:lstStyle/>
        <a:p>
          <a:endParaRPr lang="zh-CN" altLang="en-US" sz="1400"/>
        </a:p>
      </dgm:t>
    </dgm:pt>
    <dgm:pt modelId="{99E68792-1AD2-4394-82FF-DBD3C0B370F3}" type="sibTrans" cxnId="{C6A142E3-6A71-4AC0-9727-E43E6E2DAEB0}">
      <dgm:prSet/>
      <dgm:spPr/>
      <dgm:t>
        <a:bodyPr/>
        <a:lstStyle/>
        <a:p>
          <a:endParaRPr lang="zh-CN" altLang="en-US" sz="1400"/>
        </a:p>
      </dgm:t>
    </dgm:pt>
    <dgm:pt modelId="{BAC6BC45-1562-47BE-A0EA-EED2F1A8895D}">
      <dgm:prSet phldr="0" custT="1"/>
      <dgm:spPr>
        <a:solidFill>
          <a:srgbClr val="C00000"/>
        </a:solidFill>
      </dgm:spPr>
      <dgm:t>
        <a:bodyPr vert="horz" wrap="square"/>
        <a:lstStyle/>
        <a:p>
          <a:pPr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Person Management</a:t>
          </a:r>
          <a:endParaRPr lang="en-US" sz="1400" b="1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1B69C3D8-DA97-41CC-B67B-CA2B9C92EC66}" type="parTrans" cxnId="{FDAE7B24-C07D-4D3F-B3A0-65FEDC8EDFCA}">
      <dgm:prSet/>
      <dgm:spPr/>
      <dgm:t>
        <a:bodyPr/>
        <a:lstStyle/>
        <a:p>
          <a:endParaRPr lang="zh-CN" altLang="en-US"/>
        </a:p>
      </dgm:t>
    </dgm:pt>
    <dgm:pt modelId="{ECE93FBC-5A64-48EF-A65A-2144AD77F1E7}" type="sibTrans" cxnId="{FDAE7B24-C07D-4D3F-B3A0-65FEDC8EDFCA}">
      <dgm:prSet/>
      <dgm:spPr/>
      <dgm:t>
        <a:bodyPr/>
        <a:lstStyle/>
        <a:p>
          <a:endParaRPr lang="zh-CN" altLang="en-US"/>
        </a:p>
      </dgm:t>
    </dgm:pt>
    <dgm:pt modelId="{DACFE557-41A9-4831-ABE9-8A28A37EB56F}">
      <dgm:prSet phldr="0" custT="1"/>
      <dgm:spPr>
        <a:solidFill>
          <a:schemeClr val="accent1">
            <a:lumMod val="100000"/>
          </a:schemeClr>
        </a:solidFill>
      </dgm:spPr>
      <dgm:t>
        <a:bodyPr vert="horz" wrap="square"/>
        <a:lstStyle/>
        <a:p>
          <a:pPr>
            <a:lnSpc>
              <a:spcPct val="125000"/>
            </a:lnSpc>
            <a:spcBef>
              <a:spcPts val="0"/>
            </a:spcBef>
            <a:spcAft>
              <a:spcPts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Time Template</a:t>
          </a:r>
          <a:endParaRPr lang="zh-CN" altLang="en-US" sz="1400" b="1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C6EBEDDC-09F4-458A-83EC-49C7A4651E25}" type="parTrans" cxnId="{0E0571AE-932E-4F4D-86C9-140DEFF08FD3}">
      <dgm:prSet/>
      <dgm:spPr/>
      <dgm:t>
        <a:bodyPr/>
        <a:lstStyle/>
        <a:p>
          <a:endParaRPr lang="zh-CN" altLang="en-US"/>
        </a:p>
      </dgm:t>
    </dgm:pt>
    <dgm:pt modelId="{CA374E2C-1337-4808-A107-6BF374524D84}" type="sibTrans" cxnId="{0E0571AE-932E-4F4D-86C9-140DEFF08FD3}">
      <dgm:prSet/>
      <dgm:spPr/>
      <dgm:t>
        <a:bodyPr/>
        <a:lstStyle/>
        <a:p>
          <a:endParaRPr lang="zh-CN" altLang="en-US"/>
        </a:p>
      </dgm:t>
    </dgm:pt>
    <dgm:pt modelId="{25BAD962-C1C5-477B-B502-888DA2B59B8A}">
      <dgm:prSet custT="1"/>
      <dgm:spPr>
        <a:solidFill>
          <a:schemeClr val="accent1">
            <a:lumMod val="100000"/>
          </a:schemeClr>
        </a:solidFill>
      </dgm:spPr>
      <dgm:t>
        <a:bodyPr/>
        <a:lstStyle/>
        <a:p>
          <a:pPr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Permission Management</a:t>
          </a:r>
        </a:p>
      </dgm:t>
    </dgm:pt>
    <dgm:pt modelId="{FF074D0C-76C2-4EB7-88F3-12A562EFFA6C}" type="parTrans" cxnId="{E8B1809B-40C2-4CDA-BB21-E5F8BE05AC7A}">
      <dgm:prSet/>
      <dgm:spPr/>
      <dgm:t>
        <a:bodyPr/>
        <a:lstStyle/>
        <a:p>
          <a:endParaRPr lang="zh-CN" altLang="en-US"/>
        </a:p>
      </dgm:t>
    </dgm:pt>
    <dgm:pt modelId="{F0E31F9E-E754-4610-82A4-05EBB05845F3}" type="sibTrans" cxnId="{E8B1809B-40C2-4CDA-BB21-E5F8BE05AC7A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B4852311-D76B-4591-9D9C-020686077BD9}" type="pres">
      <dgm:prSet presAssocID="{8C55E3EC-956D-43CE-AD3B-CF943FA4AEF3}" presName="parTxOnly" presStyleLbl="node1" presStyleIdx="0" presStyleCnt="4" custLinFactNeighborX="46093" custLinFactNeighborY="-8473">
        <dgm:presLayoutVars>
          <dgm:chMax val="0"/>
          <dgm:chPref val="0"/>
          <dgm:bulletEnabled val="1"/>
        </dgm:presLayoutVars>
      </dgm:prSet>
      <dgm:spPr/>
    </dgm:pt>
    <dgm:pt modelId="{03F82C0D-1A85-4C1B-B952-B5D23758D5C2}" type="pres">
      <dgm:prSet presAssocID="{99E68792-1AD2-4394-82FF-DBD3C0B370F3}" presName="parTxOnlySpace" presStyleCnt="0"/>
      <dgm:spPr/>
    </dgm:pt>
    <dgm:pt modelId="{A9AB7E16-5777-4C29-9428-6FB82020513E}" type="pres">
      <dgm:prSet presAssocID="{BAC6BC45-1562-47BE-A0EA-EED2F1A8895D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AB767C2-4551-47BE-8185-1414D84FB7D3}" type="pres">
      <dgm:prSet presAssocID="{ECE93FBC-5A64-48EF-A65A-2144AD77F1E7}" presName="parTxOnlySpace" presStyleCnt="0"/>
      <dgm:spPr/>
    </dgm:pt>
    <dgm:pt modelId="{8FF3E0A8-3BEF-4684-B802-A83BF41214A6}" type="pres">
      <dgm:prSet presAssocID="{DACFE557-41A9-4831-ABE9-8A28A37EB56F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86B6D29-86C4-438E-BE84-80737E2FB464}" type="pres">
      <dgm:prSet presAssocID="{CA374E2C-1337-4808-A107-6BF374524D84}" presName="parTxOnlySpace" presStyleCnt="0"/>
      <dgm:spPr/>
    </dgm:pt>
    <dgm:pt modelId="{8DDD3AE8-18F5-4D55-B446-E7B7379F721D}" type="pres">
      <dgm:prSet presAssocID="{25BAD962-C1C5-477B-B502-888DA2B59B8A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DAE7B24-C07D-4D3F-B3A0-65FEDC8EDFCA}" srcId="{D442196F-12FC-4D17-8863-7C7BD486E102}" destId="{BAC6BC45-1562-47BE-A0EA-EED2F1A8895D}" srcOrd="1" destOrd="0" parTransId="{1B69C3D8-DA97-41CC-B67B-CA2B9C92EC66}" sibTransId="{ECE93FBC-5A64-48EF-A65A-2144AD77F1E7}"/>
    <dgm:cxn modelId="{21C8DB37-AB4A-46B0-A9A7-63FC08951304}" type="presOf" srcId="{25BAD962-C1C5-477B-B502-888DA2B59B8A}" destId="{8DDD3AE8-18F5-4D55-B446-E7B7379F721D}" srcOrd="0" destOrd="0" presId="urn:microsoft.com/office/officeart/2005/8/layout/chevron1"/>
    <dgm:cxn modelId="{90DDBE8A-C42F-42D4-8F77-9B3AB02E894F}" type="presOf" srcId="{BAC6BC45-1562-47BE-A0EA-EED2F1A8895D}" destId="{A9AB7E16-5777-4C29-9428-6FB82020513E}" srcOrd="0" destOrd="0" presId="urn:microsoft.com/office/officeart/2005/8/layout/chevron1"/>
    <dgm:cxn modelId="{E8B1809B-40C2-4CDA-BB21-E5F8BE05AC7A}" srcId="{D442196F-12FC-4D17-8863-7C7BD486E102}" destId="{25BAD962-C1C5-477B-B502-888DA2B59B8A}" srcOrd="3" destOrd="0" parTransId="{FF074D0C-76C2-4EB7-88F3-12A562EFFA6C}" sibTransId="{F0E31F9E-E754-4610-82A4-05EBB05845F3}"/>
    <dgm:cxn modelId="{0E0571AE-932E-4F4D-86C9-140DEFF08FD3}" srcId="{D442196F-12FC-4D17-8863-7C7BD486E102}" destId="{DACFE557-41A9-4831-ABE9-8A28A37EB56F}" srcOrd="2" destOrd="0" parTransId="{C6EBEDDC-09F4-458A-83EC-49C7A4651E25}" sibTransId="{CA374E2C-1337-4808-A107-6BF374524D84}"/>
    <dgm:cxn modelId="{67736AB5-202F-49FF-A9E8-3DA43EE5F7A0}" type="presOf" srcId="{D442196F-12FC-4D17-8863-7C7BD486E102}" destId="{735B2B82-2E06-4F26-9893-0CE8ABAF6407}" srcOrd="0" destOrd="0" presId="urn:microsoft.com/office/officeart/2005/8/layout/chevron1"/>
    <dgm:cxn modelId="{AA56B8CA-0DE2-482E-A024-E7653739D2AB}" type="presOf" srcId="{8C55E3EC-956D-43CE-AD3B-CF943FA4AEF3}" destId="{B4852311-D76B-4591-9D9C-020686077BD9}" srcOrd="0" destOrd="0" presId="urn:microsoft.com/office/officeart/2005/8/layout/chevron1"/>
    <dgm:cxn modelId="{CC4E43D5-3F8D-4B24-845D-3265D44764B9}" type="presOf" srcId="{DACFE557-41A9-4831-ABE9-8A28A37EB56F}" destId="{8FF3E0A8-3BEF-4684-B802-A83BF41214A6}" srcOrd="0" destOrd="0" presId="urn:microsoft.com/office/officeart/2005/8/layout/chevron1"/>
    <dgm:cxn modelId="{C6A142E3-6A71-4AC0-9727-E43E6E2DAEB0}" srcId="{D442196F-12FC-4D17-8863-7C7BD486E102}" destId="{8C55E3EC-956D-43CE-AD3B-CF943FA4AEF3}" srcOrd="0" destOrd="0" parTransId="{503685B5-CFFB-4BC2-8B9C-715AA18E5A17}" sibTransId="{99E68792-1AD2-4394-82FF-DBD3C0B370F3}"/>
    <dgm:cxn modelId="{432CF9FB-26FF-4FC0-870D-6093524BCAAE}" type="presParOf" srcId="{735B2B82-2E06-4F26-9893-0CE8ABAF6407}" destId="{B4852311-D76B-4591-9D9C-020686077BD9}" srcOrd="0" destOrd="0" presId="urn:microsoft.com/office/officeart/2005/8/layout/chevron1"/>
    <dgm:cxn modelId="{6EB3C928-C261-49B1-A1C2-4B0050FA25A2}" type="presParOf" srcId="{735B2B82-2E06-4F26-9893-0CE8ABAF6407}" destId="{03F82C0D-1A85-4C1B-B952-B5D23758D5C2}" srcOrd="1" destOrd="0" presId="urn:microsoft.com/office/officeart/2005/8/layout/chevron1"/>
    <dgm:cxn modelId="{1C195BFF-C2C3-400D-BAB7-93D99BC3CFA3}" type="presParOf" srcId="{735B2B82-2E06-4F26-9893-0CE8ABAF6407}" destId="{A9AB7E16-5777-4C29-9428-6FB82020513E}" srcOrd="2" destOrd="0" presId="urn:microsoft.com/office/officeart/2005/8/layout/chevron1"/>
    <dgm:cxn modelId="{F3962DEF-359E-4EEF-84C5-37350F5076DC}" type="presParOf" srcId="{735B2B82-2E06-4F26-9893-0CE8ABAF6407}" destId="{2AB767C2-4551-47BE-8185-1414D84FB7D3}" srcOrd="3" destOrd="0" presId="urn:microsoft.com/office/officeart/2005/8/layout/chevron1"/>
    <dgm:cxn modelId="{E57195B7-8565-48E2-B2A0-78DE60BD640B}" type="presParOf" srcId="{735B2B82-2E06-4F26-9893-0CE8ABAF6407}" destId="{8FF3E0A8-3BEF-4684-B802-A83BF41214A6}" srcOrd="4" destOrd="0" presId="urn:microsoft.com/office/officeart/2005/8/layout/chevron1"/>
    <dgm:cxn modelId="{676C0A3E-7DD8-45B4-B8A3-6947EFE50F6B}" type="presParOf" srcId="{735B2B82-2E06-4F26-9893-0CE8ABAF6407}" destId="{286B6D29-86C4-438E-BE84-80737E2FB464}" srcOrd="5" destOrd="0" presId="urn:microsoft.com/office/officeart/2005/8/layout/chevron1"/>
    <dgm:cxn modelId="{6908DFD4-144A-480C-90B1-551A444241C6}" type="presParOf" srcId="{735B2B82-2E06-4F26-9893-0CE8ABAF6407}" destId="{8DDD3AE8-18F5-4D55-B446-E7B7379F721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#4" qsCatId="simple" csTypeId="urn:microsoft.com/office/officeart/2005/8/colors/accent2_2#4" csCatId="accent2" phldr="1"/>
      <dgm:spPr/>
    </dgm:pt>
    <dgm:pt modelId="{8C55E3EC-956D-43CE-AD3B-CF943FA4AEF3}">
      <dgm:prSet phldrT="[文本]" phldr="0" custT="1"/>
      <dgm:spPr>
        <a:solidFill>
          <a:srgbClr val="99CCCC"/>
        </a:solidFill>
      </dgm:spPr>
      <dgm:t>
        <a:bodyPr vert="horz" wrap="square"/>
        <a:lstStyle/>
        <a:p>
          <a:pPr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kern="1200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Device Add</a:t>
          </a:r>
        </a:p>
      </dgm:t>
    </dgm:pt>
    <dgm:pt modelId="{503685B5-CFFB-4BC2-8B9C-715AA18E5A17}" type="parTrans" cxnId="{C6A142E3-6A71-4AC0-9727-E43E6E2DAEB0}">
      <dgm:prSet/>
      <dgm:spPr/>
      <dgm:t>
        <a:bodyPr/>
        <a:lstStyle/>
        <a:p>
          <a:endParaRPr lang="zh-CN" altLang="en-US" sz="1400"/>
        </a:p>
      </dgm:t>
    </dgm:pt>
    <dgm:pt modelId="{99E68792-1AD2-4394-82FF-DBD3C0B370F3}" type="sibTrans" cxnId="{C6A142E3-6A71-4AC0-9727-E43E6E2DAEB0}">
      <dgm:prSet/>
      <dgm:spPr/>
      <dgm:t>
        <a:bodyPr/>
        <a:lstStyle/>
        <a:p>
          <a:endParaRPr lang="zh-CN" altLang="en-US" sz="1400"/>
        </a:p>
      </dgm:t>
    </dgm:pt>
    <dgm:pt modelId="{BAC6BC45-1562-47BE-A0EA-EED2F1A8895D}">
      <dgm:prSet phldr="0" custT="1"/>
      <dgm:spPr>
        <a:solidFill>
          <a:srgbClr val="C00000"/>
        </a:solidFill>
      </dgm:spPr>
      <dgm:t>
        <a:bodyPr vert="horz" wrap="square"/>
        <a:lstStyle/>
        <a:p>
          <a:pPr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Person Management</a:t>
          </a:r>
          <a:endParaRPr lang="en-US" sz="1400" b="1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1B69C3D8-DA97-41CC-B67B-CA2B9C92EC66}" type="parTrans" cxnId="{FDAE7B24-C07D-4D3F-B3A0-65FEDC8EDFCA}">
      <dgm:prSet/>
      <dgm:spPr/>
      <dgm:t>
        <a:bodyPr/>
        <a:lstStyle/>
        <a:p>
          <a:endParaRPr lang="zh-CN" altLang="en-US"/>
        </a:p>
      </dgm:t>
    </dgm:pt>
    <dgm:pt modelId="{ECE93FBC-5A64-48EF-A65A-2144AD77F1E7}" type="sibTrans" cxnId="{FDAE7B24-C07D-4D3F-B3A0-65FEDC8EDFCA}">
      <dgm:prSet/>
      <dgm:spPr/>
      <dgm:t>
        <a:bodyPr/>
        <a:lstStyle/>
        <a:p>
          <a:endParaRPr lang="zh-CN" altLang="en-US"/>
        </a:p>
      </dgm:t>
    </dgm:pt>
    <dgm:pt modelId="{DACFE557-41A9-4831-ABE9-8A28A37EB56F}">
      <dgm:prSet phldr="0" custT="1"/>
      <dgm:spPr>
        <a:solidFill>
          <a:schemeClr val="accent1">
            <a:lumMod val="100000"/>
          </a:schemeClr>
        </a:solidFill>
      </dgm:spPr>
      <dgm:t>
        <a:bodyPr vert="horz" wrap="square"/>
        <a:lstStyle/>
        <a:p>
          <a:pPr>
            <a:lnSpc>
              <a:spcPct val="125000"/>
            </a:lnSpc>
            <a:spcBef>
              <a:spcPts val="0"/>
            </a:spcBef>
            <a:spcAft>
              <a:spcPts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Time Template</a:t>
          </a:r>
          <a:endParaRPr lang="zh-CN" altLang="en-US" sz="1400" b="1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C6EBEDDC-09F4-458A-83EC-49C7A4651E25}" type="parTrans" cxnId="{0E0571AE-932E-4F4D-86C9-140DEFF08FD3}">
      <dgm:prSet/>
      <dgm:spPr/>
      <dgm:t>
        <a:bodyPr/>
        <a:lstStyle/>
        <a:p>
          <a:endParaRPr lang="zh-CN" altLang="en-US"/>
        </a:p>
      </dgm:t>
    </dgm:pt>
    <dgm:pt modelId="{CA374E2C-1337-4808-A107-6BF374524D84}" type="sibTrans" cxnId="{0E0571AE-932E-4F4D-86C9-140DEFF08FD3}">
      <dgm:prSet/>
      <dgm:spPr/>
      <dgm:t>
        <a:bodyPr/>
        <a:lstStyle/>
        <a:p>
          <a:endParaRPr lang="zh-CN" altLang="en-US"/>
        </a:p>
      </dgm:t>
    </dgm:pt>
    <dgm:pt modelId="{25BAD962-C1C5-477B-B502-888DA2B59B8A}">
      <dgm:prSet custT="1"/>
      <dgm:spPr>
        <a:solidFill>
          <a:schemeClr val="accent1">
            <a:lumMod val="100000"/>
          </a:schemeClr>
        </a:solidFill>
      </dgm:spPr>
      <dgm:t>
        <a:bodyPr/>
        <a:lstStyle/>
        <a:p>
          <a:pPr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Permission Management</a:t>
          </a:r>
        </a:p>
      </dgm:t>
    </dgm:pt>
    <dgm:pt modelId="{FF074D0C-76C2-4EB7-88F3-12A562EFFA6C}" type="parTrans" cxnId="{E8B1809B-40C2-4CDA-BB21-E5F8BE05AC7A}">
      <dgm:prSet/>
      <dgm:spPr/>
      <dgm:t>
        <a:bodyPr/>
        <a:lstStyle/>
        <a:p>
          <a:endParaRPr lang="zh-CN" altLang="en-US"/>
        </a:p>
      </dgm:t>
    </dgm:pt>
    <dgm:pt modelId="{F0E31F9E-E754-4610-82A4-05EBB05845F3}" type="sibTrans" cxnId="{E8B1809B-40C2-4CDA-BB21-E5F8BE05AC7A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B4852311-D76B-4591-9D9C-020686077BD9}" type="pres">
      <dgm:prSet presAssocID="{8C55E3EC-956D-43CE-AD3B-CF943FA4AEF3}" presName="parTxOnly" presStyleLbl="node1" presStyleIdx="0" presStyleCnt="4" custLinFactNeighborX="46093" custLinFactNeighborY="-8473">
        <dgm:presLayoutVars>
          <dgm:chMax val="0"/>
          <dgm:chPref val="0"/>
          <dgm:bulletEnabled val="1"/>
        </dgm:presLayoutVars>
      </dgm:prSet>
      <dgm:spPr/>
    </dgm:pt>
    <dgm:pt modelId="{03F82C0D-1A85-4C1B-B952-B5D23758D5C2}" type="pres">
      <dgm:prSet presAssocID="{99E68792-1AD2-4394-82FF-DBD3C0B370F3}" presName="parTxOnlySpace" presStyleCnt="0"/>
      <dgm:spPr/>
    </dgm:pt>
    <dgm:pt modelId="{A9AB7E16-5777-4C29-9428-6FB82020513E}" type="pres">
      <dgm:prSet presAssocID="{BAC6BC45-1562-47BE-A0EA-EED2F1A8895D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AB767C2-4551-47BE-8185-1414D84FB7D3}" type="pres">
      <dgm:prSet presAssocID="{ECE93FBC-5A64-48EF-A65A-2144AD77F1E7}" presName="parTxOnlySpace" presStyleCnt="0"/>
      <dgm:spPr/>
    </dgm:pt>
    <dgm:pt modelId="{8FF3E0A8-3BEF-4684-B802-A83BF41214A6}" type="pres">
      <dgm:prSet presAssocID="{DACFE557-41A9-4831-ABE9-8A28A37EB56F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86B6D29-86C4-438E-BE84-80737E2FB464}" type="pres">
      <dgm:prSet presAssocID="{CA374E2C-1337-4808-A107-6BF374524D84}" presName="parTxOnlySpace" presStyleCnt="0"/>
      <dgm:spPr/>
    </dgm:pt>
    <dgm:pt modelId="{8DDD3AE8-18F5-4D55-B446-E7B7379F721D}" type="pres">
      <dgm:prSet presAssocID="{25BAD962-C1C5-477B-B502-888DA2B59B8A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DAE7B24-C07D-4D3F-B3A0-65FEDC8EDFCA}" srcId="{D442196F-12FC-4D17-8863-7C7BD486E102}" destId="{BAC6BC45-1562-47BE-A0EA-EED2F1A8895D}" srcOrd="1" destOrd="0" parTransId="{1B69C3D8-DA97-41CC-B67B-CA2B9C92EC66}" sibTransId="{ECE93FBC-5A64-48EF-A65A-2144AD77F1E7}"/>
    <dgm:cxn modelId="{21C8DB37-AB4A-46B0-A9A7-63FC08951304}" type="presOf" srcId="{25BAD962-C1C5-477B-B502-888DA2B59B8A}" destId="{8DDD3AE8-18F5-4D55-B446-E7B7379F721D}" srcOrd="0" destOrd="0" presId="urn:microsoft.com/office/officeart/2005/8/layout/chevron1"/>
    <dgm:cxn modelId="{90DDBE8A-C42F-42D4-8F77-9B3AB02E894F}" type="presOf" srcId="{BAC6BC45-1562-47BE-A0EA-EED2F1A8895D}" destId="{A9AB7E16-5777-4C29-9428-6FB82020513E}" srcOrd="0" destOrd="0" presId="urn:microsoft.com/office/officeart/2005/8/layout/chevron1"/>
    <dgm:cxn modelId="{E8B1809B-40C2-4CDA-BB21-E5F8BE05AC7A}" srcId="{D442196F-12FC-4D17-8863-7C7BD486E102}" destId="{25BAD962-C1C5-477B-B502-888DA2B59B8A}" srcOrd="3" destOrd="0" parTransId="{FF074D0C-76C2-4EB7-88F3-12A562EFFA6C}" sibTransId="{F0E31F9E-E754-4610-82A4-05EBB05845F3}"/>
    <dgm:cxn modelId="{0E0571AE-932E-4F4D-86C9-140DEFF08FD3}" srcId="{D442196F-12FC-4D17-8863-7C7BD486E102}" destId="{DACFE557-41A9-4831-ABE9-8A28A37EB56F}" srcOrd="2" destOrd="0" parTransId="{C6EBEDDC-09F4-458A-83EC-49C7A4651E25}" sibTransId="{CA374E2C-1337-4808-A107-6BF374524D84}"/>
    <dgm:cxn modelId="{67736AB5-202F-49FF-A9E8-3DA43EE5F7A0}" type="presOf" srcId="{D442196F-12FC-4D17-8863-7C7BD486E102}" destId="{735B2B82-2E06-4F26-9893-0CE8ABAF6407}" srcOrd="0" destOrd="0" presId="urn:microsoft.com/office/officeart/2005/8/layout/chevron1"/>
    <dgm:cxn modelId="{AA56B8CA-0DE2-482E-A024-E7653739D2AB}" type="presOf" srcId="{8C55E3EC-956D-43CE-AD3B-CF943FA4AEF3}" destId="{B4852311-D76B-4591-9D9C-020686077BD9}" srcOrd="0" destOrd="0" presId="urn:microsoft.com/office/officeart/2005/8/layout/chevron1"/>
    <dgm:cxn modelId="{CC4E43D5-3F8D-4B24-845D-3265D44764B9}" type="presOf" srcId="{DACFE557-41A9-4831-ABE9-8A28A37EB56F}" destId="{8FF3E0A8-3BEF-4684-B802-A83BF41214A6}" srcOrd="0" destOrd="0" presId="urn:microsoft.com/office/officeart/2005/8/layout/chevron1"/>
    <dgm:cxn modelId="{C6A142E3-6A71-4AC0-9727-E43E6E2DAEB0}" srcId="{D442196F-12FC-4D17-8863-7C7BD486E102}" destId="{8C55E3EC-956D-43CE-AD3B-CF943FA4AEF3}" srcOrd="0" destOrd="0" parTransId="{503685B5-CFFB-4BC2-8B9C-715AA18E5A17}" sibTransId="{99E68792-1AD2-4394-82FF-DBD3C0B370F3}"/>
    <dgm:cxn modelId="{432CF9FB-26FF-4FC0-870D-6093524BCAAE}" type="presParOf" srcId="{735B2B82-2E06-4F26-9893-0CE8ABAF6407}" destId="{B4852311-D76B-4591-9D9C-020686077BD9}" srcOrd="0" destOrd="0" presId="urn:microsoft.com/office/officeart/2005/8/layout/chevron1"/>
    <dgm:cxn modelId="{6EB3C928-C261-49B1-A1C2-4B0050FA25A2}" type="presParOf" srcId="{735B2B82-2E06-4F26-9893-0CE8ABAF6407}" destId="{03F82C0D-1A85-4C1B-B952-B5D23758D5C2}" srcOrd="1" destOrd="0" presId="urn:microsoft.com/office/officeart/2005/8/layout/chevron1"/>
    <dgm:cxn modelId="{1C195BFF-C2C3-400D-BAB7-93D99BC3CFA3}" type="presParOf" srcId="{735B2B82-2E06-4F26-9893-0CE8ABAF6407}" destId="{A9AB7E16-5777-4C29-9428-6FB82020513E}" srcOrd="2" destOrd="0" presId="urn:microsoft.com/office/officeart/2005/8/layout/chevron1"/>
    <dgm:cxn modelId="{F3962DEF-359E-4EEF-84C5-37350F5076DC}" type="presParOf" srcId="{735B2B82-2E06-4F26-9893-0CE8ABAF6407}" destId="{2AB767C2-4551-47BE-8185-1414D84FB7D3}" srcOrd="3" destOrd="0" presId="urn:microsoft.com/office/officeart/2005/8/layout/chevron1"/>
    <dgm:cxn modelId="{E57195B7-8565-48E2-B2A0-78DE60BD640B}" type="presParOf" srcId="{735B2B82-2E06-4F26-9893-0CE8ABAF6407}" destId="{8FF3E0A8-3BEF-4684-B802-A83BF41214A6}" srcOrd="4" destOrd="0" presId="urn:microsoft.com/office/officeart/2005/8/layout/chevron1"/>
    <dgm:cxn modelId="{676C0A3E-7DD8-45B4-B8A3-6947EFE50F6B}" type="presParOf" srcId="{735B2B82-2E06-4F26-9893-0CE8ABAF6407}" destId="{286B6D29-86C4-438E-BE84-80737E2FB464}" srcOrd="5" destOrd="0" presId="urn:microsoft.com/office/officeart/2005/8/layout/chevron1"/>
    <dgm:cxn modelId="{6908DFD4-144A-480C-90B1-551A444241C6}" type="presParOf" srcId="{735B2B82-2E06-4F26-9893-0CE8ABAF6407}" destId="{8DDD3AE8-18F5-4D55-B446-E7B7379F721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442196F-12FC-4D17-8863-7C7BD486E102}" type="doc">
      <dgm:prSet loTypeId="urn:microsoft.com/office/officeart/2005/8/layout/chevron1" loCatId="process" qsTypeId="urn:microsoft.com/office/officeart/2005/8/quickstyle/simple1#4" qsCatId="simple" csTypeId="urn:microsoft.com/office/officeart/2005/8/colors/accent2_2#4" csCatId="accent2" phldr="1"/>
      <dgm:spPr/>
    </dgm:pt>
    <dgm:pt modelId="{8C55E3EC-956D-43CE-AD3B-CF943FA4AEF3}">
      <dgm:prSet phldrT="[文本]" phldr="0" custT="1"/>
      <dgm:spPr>
        <a:solidFill>
          <a:srgbClr val="99CCCC"/>
        </a:solidFill>
      </dgm:spPr>
      <dgm:t>
        <a:bodyPr vert="horz" wrap="square"/>
        <a:lstStyle/>
        <a:p>
          <a:pPr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kern="1200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Device Add</a:t>
          </a:r>
        </a:p>
      </dgm:t>
    </dgm:pt>
    <dgm:pt modelId="{503685B5-CFFB-4BC2-8B9C-715AA18E5A17}" type="parTrans" cxnId="{C6A142E3-6A71-4AC0-9727-E43E6E2DAEB0}">
      <dgm:prSet/>
      <dgm:spPr/>
      <dgm:t>
        <a:bodyPr/>
        <a:lstStyle/>
        <a:p>
          <a:endParaRPr lang="zh-CN" altLang="en-US" sz="1400"/>
        </a:p>
      </dgm:t>
    </dgm:pt>
    <dgm:pt modelId="{99E68792-1AD2-4394-82FF-DBD3C0B370F3}" type="sibTrans" cxnId="{C6A142E3-6A71-4AC0-9727-E43E6E2DAEB0}">
      <dgm:prSet/>
      <dgm:spPr/>
      <dgm:t>
        <a:bodyPr/>
        <a:lstStyle/>
        <a:p>
          <a:endParaRPr lang="zh-CN" altLang="en-US" sz="1400"/>
        </a:p>
      </dgm:t>
    </dgm:pt>
    <dgm:pt modelId="{BAC6BC45-1562-47BE-A0EA-EED2F1A8895D}">
      <dgm:prSet phldr="0" custT="1"/>
      <dgm:spPr>
        <a:solidFill>
          <a:srgbClr val="C00000"/>
        </a:solidFill>
      </dgm:spPr>
      <dgm:t>
        <a:bodyPr vert="horz" wrap="square"/>
        <a:lstStyle/>
        <a:p>
          <a:pPr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Person Management</a:t>
          </a:r>
          <a:endParaRPr lang="en-US" sz="1400" b="1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1B69C3D8-DA97-41CC-B67B-CA2B9C92EC66}" type="parTrans" cxnId="{FDAE7B24-C07D-4D3F-B3A0-65FEDC8EDFCA}">
      <dgm:prSet/>
      <dgm:spPr/>
      <dgm:t>
        <a:bodyPr/>
        <a:lstStyle/>
        <a:p>
          <a:endParaRPr lang="zh-CN" altLang="en-US"/>
        </a:p>
      </dgm:t>
    </dgm:pt>
    <dgm:pt modelId="{ECE93FBC-5A64-48EF-A65A-2144AD77F1E7}" type="sibTrans" cxnId="{FDAE7B24-C07D-4D3F-B3A0-65FEDC8EDFCA}">
      <dgm:prSet/>
      <dgm:spPr/>
      <dgm:t>
        <a:bodyPr/>
        <a:lstStyle/>
        <a:p>
          <a:endParaRPr lang="zh-CN" altLang="en-US"/>
        </a:p>
      </dgm:t>
    </dgm:pt>
    <dgm:pt modelId="{DACFE557-41A9-4831-ABE9-8A28A37EB56F}">
      <dgm:prSet phldr="0" custT="1"/>
      <dgm:spPr>
        <a:solidFill>
          <a:schemeClr val="accent1">
            <a:lumMod val="100000"/>
          </a:schemeClr>
        </a:solidFill>
      </dgm:spPr>
      <dgm:t>
        <a:bodyPr vert="horz" wrap="square"/>
        <a:lstStyle/>
        <a:p>
          <a:pPr>
            <a:lnSpc>
              <a:spcPct val="125000"/>
            </a:lnSpc>
            <a:spcBef>
              <a:spcPts val="0"/>
            </a:spcBef>
            <a:spcAft>
              <a:spcPts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Time Template</a:t>
          </a:r>
          <a:endParaRPr lang="zh-CN" altLang="en-US" sz="1400" b="1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gm:t>
    </dgm:pt>
    <dgm:pt modelId="{C6EBEDDC-09F4-458A-83EC-49C7A4651E25}" type="parTrans" cxnId="{0E0571AE-932E-4F4D-86C9-140DEFF08FD3}">
      <dgm:prSet/>
      <dgm:spPr/>
      <dgm:t>
        <a:bodyPr/>
        <a:lstStyle/>
        <a:p>
          <a:endParaRPr lang="zh-CN" altLang="en-US"/>
        </a:p>
      </dgm:t>
    </dgm:pt>
    <dgm:pt modelId="{CA374E2C-1337-4808-A107-6BF374524D84}" type="sibTrans" cxnId="{0E0571AE-932E-4F4D-86C9-140DEFF08FD3}">
      <dgm:prSet/>
      <dgm:spPr/>
      <dgm:t>
        <a:bodyPr/>
        <a:lstStyle/>
        <a:p>
          <a:endParaRPr lang="zh-CN" altLang="en-US"/>
        </a:p>
      </dgm:t>
    </dgm:pt>
    <dgm:pt modelId="{25BAD962-C1C5-477B-B502-888DA2B59B8A}">
      <dgm:prSet custT="1"/>
      <dgm:spPr>
        <a:solidFill>
          <a:schemeClr val="accent1">
            <a:lumMod val="100000"/>
          </a:schemeClr>
        </a:solidFill>
      </dgm:spPr>
      <dgm:t>
        <a:bodyPr/>
        <a:lstStyle/>
        <a:p>
          <a:pPr>
            <a:lnSpc>
              <a:spcPct val="125000"/>
            </a:lnSpc>
            <a:spcBef>
              <a:spcPct val="0"/>
            </a:spcBef>
            <a:spcAft>
              <a:spcPct val="0"/>
            </a:spcAft>
          </a:pPr>
          <a:r>
            <a:rPr lang="en-US" altLang="zh-CN" sz="1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Permission Management</a:t>
          </a:r>
        </a:p>
      </dgm:t>
    </dgm:pt>
    <dgm:pt modelId="{FF074D0C-76C2-4EB7-88F3-12A562EFFA6C}" type="parTrans" cxnId="{E8B1809B-40C2-4CDA-BB21-E5F8BE05AC7A}">
      <dgm:prSet/>
      <dgm:spPr/>
      <dgm:t>
        <a:bodyPr/>
        <a:lstStyle/>
        <a:p>
          <a:endParaRPr lang="zh-CN" altLang="en-US"/>
        </a:p>
      </dgm:t>
    </dgm:pt>
    <dgm:pt modelId="{F0E31F9E-E754-4610-82A4-05EBB05845F3}" type="sibTrans" cxnId="{E8B1809B-40C2-4CDA-BB21-E5F8BE05AC7A}">
      <dgm:prSet/>
      <dgm:spPr/>
      <dgm:t>
        <a:bodyPr/>
        <a:lstStyle/>
        <a:p>
          <a:endParaRPr lang="zh-CN" altLang="en-US"/>
        </a:p>
      </dgm:t>
    </dgm:pt>
    <dgm:pt modelId="{735B2B82-2E06-4F26-9893-0CE8ABAF6407}" type="pres">
      <dgm:prSet presAssocID="{D442196F-12FC-4D17-8863-7C7BD486E102}" presName="Name0" presStyleCnt="0">
        <dgm:presLayoutVars>
          <dgm:dir/>
          <dgm:animLvl val="lvl"/>
          <dgm:resizeHandles val="exact"/>
        </dgm:presLayoutVars>
      </dgm:prSet>
      <dgm:spPr/>
    </dgm:pt>
    <dgm:pt modelId="{B4852311-D76B-4591-9D9C-020686077BD9}" type="pres">
      <dgm:prSet presAssocID="{8C55E3EC-956D-43CE-AD3B-CF943FA4AEF3}" presName="parTxOnly" presStyleLbl="node1" presStyleIdx="0" presStyleCnt="4" custLinFactNeighborX="46093" custLinFactNeighborY="-8473">
        <dgm:presLayoutVars>
          <dgm:chMax val="0"/>
          <dgm:chPref val="0"/>
          <dgm:bulletEnabled val="1"/>
        </dgm:presLayoutVars>
      </dgm:prSet>
      <dgm:spPr/>
    </dgm:pt>
    <dgm:pt modelId="{03F82C0D-1A85-4C1B-B952-B5D23758D5C2}" type="pres">
      <dgm:prSet presAssocID="{99E68792-1AD2-4394-82FF-DBD3C0B370F3}" presName="parTxOnlySpace" presStyleCnt="0"/>
      <dgm:spPr/>
    </dgm:pt>
    <dgm:pt modelId="{A9AB7E16-5777-4C29-9428-6FB82020513E}" type="pres">
      <dgm:prSet presAssocID="{BAC6BC45-1562-47BE-A0EA-EED2F1A8895D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AB767C2-4551-47BE-8185-1414D84FB7D3}" type="pres">
      <dgm:prSet presAssocID="{ECE93FBC-5A64-48EF-A65A-2144AD77F1E7}" presName="parTxOnlySpace" presStyleCnt="0"/>
      <dgm:spPr/>
    </dgm:pt>
    <dgm:pt modelId="{8FF3E0A8-3BEF-4684-B802-A83BF41214A6}" type="pres">
      <dgm:prSet presAssocID="{DACFE557-41A9-4831-ABE9-8A28A37EB56F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86B6D29-86C4-438E-BE84-80737E2FB464}" type="pres">
      <dgm:prSet presAssocID="{CA374E2C-1337-4808-A107-6BF374524D84}" presName="parTxOnlySpace" presStyleCnt="0"/>
      <dgm:spPr/>
    </dgm:pt>
    <dgm:pt modelId="{8DDD3AE8-18F5-4D55-B446-E7B7379F721D}" type="pres">
      <dgm:prSet presAssocID="{25BAD962-C1C5-477B-B502-888DA2B59B8A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DAE7B24-C07D-4D3F-B3A0-65FEDC8EDFCA}" srcId="{D442196F-12FC-4D17-8863-7C7BD486E102}" destId="{BAC6BC45-1562-47BE-A0EA-EED2F1A8895D}" srcOrd="1" destOrd="0" parTransId="{1B69C3D8-DA97-41CC-B67B-CA2B9C92EC66}" sibTransId="{ECE93FBC-5A64-48EF-A65A-2144AD77F1E7}"/>
    <dgm:cxn modelId="{21C8DB37-AB4A-46B0-A9A7-63FC08951304}" type="presOf" srcId="{25BAD962-C1C5-477B-B502-888DA2B59B8A}" destId="{8DDD3AE8-18F5-4D55-B446-E7B7379F721D}" srcOrd="0" destOrd="0" presId="urn:microsoft.com/office/officeart/2005/8/layout/chevron1"/>
    <dgm:cxn modelId="{90DDBE8A-C42F-42D4-8F77-9B3AB02E894F}" type="presOf" srcId="{BAC6BC45-1562-47BE-A0EA-EED2F1A8895D}" destId="{A9AB7E16-5777-4C29-9428-6FB82020513E}" srcOrd="0" destOrd="0" presId="urn:microsoft.com/office/officeart/2005/8/layout/chevron1"/>
    <dgm:cxn modelId="{E8B1809B-40C2-4CDA-BB21-E5F8BE05AC7A}" srcId="{D442196F-12FC-4D17-8863-7C7BD486E102}" destId="{25BAD962-C1C5-477B-B502-888DA2B59B8A}" srcOrd="3" destOrd="0" parTransId="{FF074D0C-76C2-4EB7-88F3-12A562EFFA6C}" sibTransId="{F0E31F9E-E754-4610-82A4-05EBB05845F3}"/>
    <dgm:cxn modelId="{0E0571AE-932E-4F4D-86C9-140DEFF08FD3}" srcId="{D442196F-12FC-4D17-8863-7C7BD486E102}" destId="{DACFE557-41A9-4831-ABE9-8A28A37EB56F}" srcOrd="2" destOrd="0" parTransId="{C6EBEDDC-09F4-458A-83EC-49C7A4651E25}" sibTransId="{CA374E2C-1337-4808-A107-6BF374524D84}"/>
    <dgm:cxn modelId="{67736AB5-202F-49FF-A9E8-3DA43EE5F7A0}" type="presOf" srcId="{D442196F-12FC-4D17-8863-7C7BD486E102}" destId="{735B2B82-2E06-4F26-9893-0CE8ABAF6407}" srcOrd="0" destOrd="0" presId="urn:microsoft.com/office/officeart/2005/8/layout/chevron1"/>
    <dgm:cxn modelId="{AA56B8CA-0DE2-482E-A024-E7653739D2AB}" type="presOf" srcId="{8C55E3EC-956D-43CE-AD3B-CF943FA4AEF3}" destId="{B4852311-D76B-4591-9D9C-020686077BD9}" srcOrd="0" destOrd="0" presId="urn:microsoft.com/office/officeart/2005/8/layout/chevron1"/>
    <dgm:cxn modelId="{CC4E43D5-3F8D-4B24-845D-3265D44764B9}" type="presOf" srcId="{DACFE557-41A9-4831-ABE9-8A28A37EB56F}" destId="{8FF3E0A8-3BEF-4684-B802-A83BF41214A6}" srcOrd="0" destOrd="0" presId="urn:microsoft.com/office/officeart/2005/8/layout/chevron1"/>
    <dgm:cxn modelId="{C6A142E3-6A71-4AC0-9727-E43E6E2DAEB0}" srcId="{D442196F-12FC-4D17-8863-7C7BD486E102}" destId="{8C55E3EC-956D-43CE-AD3B-CF943FA4AEF3}" srcOrd="0" destOrd="0" parTransId="{503685B5-CFFB-4BC2-8B9C-715AA18E5A17}" sibTransId="{99E68792-1AD2-4394-82FF-DBD3C0B370F3}"/>
    <dgm:cxn modelId="{432CF9FB-26FF-4FC0-870D-6093524BCAAE}" type="presParOf" srcId="{735B2B82-2E06-4F26-9893-0CE8ABAF6407}" destId="{B4852311-D76B-4591-9D9C-020686077BD9}" srcOrd="0" destOrd="0" presId="urn:microsoft.com/office/officeart/2005/8/layout/chevron1"/>
    <dgm:cxn modelId="{6EB3C928-C261-49B1-A1C2-4B0050FA25A2}" type="presParOf" srcId="{735B2B82-2E06-4F26-9893-0CE8ABAF6407}" destId="{03F82C0D-1A85-4C1B-B952-B5D23758D5C2}" srcOrd="1" destOrd="0" presId="urn:microsoft.com/office/officeart/2005/8/layout/chevron1"/>
    <dgm:cxn modelId="{1C195BFF-C2C3-400D-BAB7-93D99BC3CFA3}" type="presParOf" srcId="{735B2B82-2E06-4F26-9893-0CE8ABAF6407}" destId="{A9AB7E16-5777-4C29-9428-6FB82020513E}" srcOrd="2" destOrd="0" presId="urn:microsoft.com/office/officeart/2005/8/layout/chevron1"/>
    <dgm:cxn modelId="{F3962DEF-359E-4EEF-84C5-37350F5076DC}" type="presParOf" srcId="{735B2B82-2E06-4F26-9893-0CE8ABAF6407}" destId="{2AB767C2-4551-47BE-8185-1414D84FB7D3}" srcOrd="3" destOrd="0" presId="urn:microsoft.com/office/officeart/2005/8/layout/chevron1"/>
    <dgm:cxn modelId="{E57195B7-8565-48E2-B2A0-78DE60BD640B}" type="presParOf" srcId="{735B2B82-2E06-4F26-9893-0CE8ABAF6407}" destId="{8FF3E0A8-3BEF-4684-B802-A83BF41214A6}" srcOrd="4" destOrd="0" presId="urn:microsoft.com/office/officeart/2005/8/layout/chevron1"/>
    <dgm:cxn modelId="{676C0A3E-7DD8-45B4-B8A3-6947EFE50F6B}" type="presParOf" srcId="{735B2B82-2E06-4F26-9893-0CE8ABAF6407}" destId="{286B6D29-86C4-438E-BE84-80737E2FB464}" srcOrd="5" destOrd="0" presId="urn:microsoft.com/office/officeart/2005/8/layout/chevron1"/>
    <dgm:cxn modelId="{6908DFD4-144A-480C-90B1-551A444241C6}" type="presParOf" srcId="{735B2B82-2E06-4F26-9893-0CE8ABAF6407}" destId="{8DDD3AE8-18F5-4D55-B446-E7B7379F721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852311-D76B-4591-9D9C-020686077BD9}">
      <dsp:nvSpPr>
        <dsp:cNvPr id="0" name=""/>
        <dsp:cNvSpPr/>
      </dsp:nvSpPr>
      <dsp:spPr>
        <a:xfrm>
          <a:off x="143510" y="0"/>
          <a:ext cx="3001620" cy="416001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ru-RU" altLang="zh-CN" sz="1400" b="1" kern="1200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Добавление устройства</a:t>
          </a:r>
          <a:endParaRPr lang="en-US" altLang="zh-CN" sz="1400" b="1" kern="1200" dirty="0">
            <a:solidFill>
              <a:srgbClr val="FFFFFF"/>
            </a:solidFill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351511" y="0"/>
        <a:ext cx="2585619" cy="416001"/>
      </dsp:txXfrm>
    </dsp:sp>
    <dsp:sp modelId="{A9AB7E16-5777-4C29-9428-6FB82020513E}">
      <dsp:nvSpPr>
        <dsp:cNvPr id="0" name=""/>
        <dsp:cNvSpPr/>
      </dsp:nvSpPr>
      <dsp:spPr>
        <a:xfrm>
          <a:off x="2706615" y="0"/>
          <a:ext cx="3001620" cy="416001"/>
        </a:xfrm>
        <a:prstGeom prst="chevron">
          <a:avLst/>
        </a:prstGeom>
        <a:solidFill>
          <a:schemeClr val="accent1">
            <a:lumMod val="10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Управление персоналом</a:t>
          </a:r>
          <a:endParaRPr lang="en-US" sz="1400" b="1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2914616" y="0"/>
        <a:ext cx="2585619" cy="416001"/>
      </dsp:txXfrm>
    </dsp:sp>
    <dsp:sp modelId="{8FF3E0A8-3BEF-4684-B802-A83BF41214A6}">
      <dsp:nvSpPr>
        <dsp:cNvPr id="0" name=""/>
        <dsp:cNvSpPr/>
      </dsp:nvSpPr>
      <dsp:spPr>
        <a:xfrm>
          <a:off x="5408073" y="0"/>
          <a:ext cx="3001620" cy="416001"/>
        </a:xfrm>
        <a:prstGeom prst="chevron">
          <a:avLst/>
        </a:prstGeom>
        <a:solidFill>
          <a:schemeClr val="accent1">
            <a:lumMod val="10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График работы</a:t>
          </a:r>
          <a:endParaRPr lang="zh-CN" altLang="en-US" sz="1400" b="1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5616074" y="0"/>
        <a:ext cx="2585619" cy="416001"/>
      </dsp:txXfrm>
    </dsp:sp>
    <dsp:sp modelId="{8DDD3AE8-18F5-4D55-B446-E7B7379F721D}">
      <dsp:nvSpPr>
        <dsp:cNvPr id="0" name=""/>
        <dsp:cNvSpPr/>
      </dsp:nvSpPr>
      <dsp:spPr>
        <a:xfrm>
          <a:off x="8109532" y="0"/>
          <a:ext cx="3001620" cy="416001"/>
        </a:xfrm>
        <a:prstGeom prst="chevron">
          <a:avLst/>
        </a:prstGeom>
        <a:solidFill>
          <a:schemeClr val="accent1">
            <a:lumMod val="10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Управление разрешениями</a:t>
          </a:r>
          <a:endParaRPr lang="en-US" altLang="zh-CN" sz="1400" b="1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8317533" y="0"/>
        <a:ext cx="2585619" cy="41600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852311-D76B-4591-9D9C-020686077BD9}">
      <dsp:nvSpPr>
        <dsp:cNvPr id="0" name=""/>
        <dsp:cNvSpPr/>
      </dsp:nvSpPr>
      <dsp:spPr>
        <a:xfrm>
          <a:off x="143510" y="0"/>
          <a:ext cx="3001620" cy="416001"/>
        </a:xfrm>
        <a:prstGeom prst="chevron">
          <a:avLst/>
        </a:prstGeom>
        <a:solidFill>
          <a:srgbClr val="99CC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Device Add</a:t>
          </a:r>
        </a:p>
      </dsp:txBody>
      <dsp:txXfrm>
        <a:off x="351511" y="0"/>
        <a:ext cx="2585619" cy="416001"/>
      </dsp:txXfrm>
    </dsp:sp>
    <dsp:sp modelId="{A9AB7E16-5777-4C29-9428-6FB82020513E}">
      <dsp:nvSpPr>
        <dsp:cNvPr id="0" name=""/>
        <dsp:cNvSpPr/>
      </dsp:nvSpPr>
      <dsp:spPr>
        <a:xfrm>
          <a:off x="2706615" y="0"/>
          <a:ext cx="3001620" cy="416001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Person Management</a:t>
          </a:r>
          <a:endParaRPr lang="en-US" sz="1400" b="1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2914616" y="0"/>
        <a:ext cx="2585619" cy="416001"/>
      </dsp:txXfrm>
    </dsp:sp>
    <dsp:sp modelId="{8FF3E0A8-3BEF-4684-B802-A83BF41214A6}">
      <dsp:nvSpPr>
        <dsp:cNvPr id="0" name=""/>
        <dsp:cNvSpPr/>
      </dsp:nvSpPr>
      <dsp:spPr>
        <a:xfrm>
          <a:off x="5408073" y="0"/>
          <a:ext cx="3001620" cy="416001"/>
        </a:xfrm>
        <a:prstGeom prst="chevron">
          <a:avLst/>
        </a:prstGeom>
        <a:solidFill>
          <a:schemeClr val="accent1">
            <a:lumMod val="10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Time Template</a:t>
          </a:r>
          <a:endParaRPr lang="zh-CN" altLang="en-US" sz="1400" b="1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5616074" y="0"/>
        <a:ext cx="2585619" cy="416001"/>
      </dsp:txXfrm>
    </dsp:sp>
    <dsp:sp modelId="{8DDD3AE8-18F5-4D55-B446-E7B7379F721D}">
      <dsp:nvSpPr>
        <dsp:cNvPr id="0" name=""/>
        <dsp:cNvSpPr/>
      </dsp:nvSpPr>
      <dsp:spPr>
        <a:xfrm>
          <a:off x="8109532" y="0"/>
          <a:ext cx="3001620" cy="416001"/>
        </a:xfrm>
        <a:prstGeom prst="chevron">
          <a:avLst/>
        </a:prstGeom>
        <a:solidFill>
          <a:schemeClr val="accent1">
            <a:lumMod val="10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Permission Management</a:t>
          </a:r>
        </a:p>
      </dsp:txBody>
      <dsp:txXfrm>
        <a:off x="8317533" y="0"/>
        <a:ext cx="2585619" cy="41600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852311-D76B-4591-9D9C-020686077BD9}">
      <dsp:nvSpPr>
        <dsp:cNvPr id="0" name=""/>
        <dsp:cNvSpPr/>
      </dsp:nvSpPr>
      <dsp:spPr>
        <a:xfrm>
          <a:off x="143510" y="0"/>
          <a:ext cx="3001620" cy="416001"/>
        </a:xfrm>
        <a:prstGeom prst="chevron">
          <a:avLst/>
        </a:prstGeom>
        <a:solidFill>
          <a:srgbClr val="99CC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Device Add</a:t>
          </a:r>
        </a:p>
      </dsp:txBody>
      <dsp:txXfrm>
        <a:off x="351511" y="0"/>
        <a:ext cx="2585619" cy="416001"/>
      </dsp:txXfrm>
    </dsp:sp>
    <dsp:sp modelId="{A9AB7E16-5777-4C29-9428-6FB82020513E}">
      <dsp:nvSpPr>
        <dsp:cNvPr id="0" name=""/>
        <dsp:cNvSpPr/>
      </dsp:nvSpPr>
      <dsp:spPr>
        <a:xfrm>
          <a:off x="2706615" y="0"/>
          <a:ext cx="3001620" cy="416001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Person Management</a:t>
          </a:r>
          <a:endParaRPr lang="en-US" sz="1400" b="1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2914616" y="0"/>
        <a:ext cx="2585619" cy="416001"/>
      </dsp:txXfrm>
    </dsp:sp>
    <dsp:sp modelId="{8FF3E0A8-3BEF-4684-B802-A83BF41214A6}">
      <dsp:nvSpPr>
        <dsp:cNvPr id="0" name=""/>
        <dsp:cNvSpPr/>
      </dsp:nvSpPr>
      <dsp:spPr>
        <a:xfrm>
          <a:off x="5408073" y="0"/>
          <a:ext cx="3001620" cy="416001"/>
        </a:xfrm>
        <a:prstGeom prst="chevron">
          <a:avLst/>
        </a:prstGeom>
        <a:solidFill>
          <a:schemeClr val="accent1">
            <a:lumMod val="10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Time Template</a:t>
          </a:r>
          <a:endParaRPr lang="zh-CN" altLang="en-US" sz="1400" b="1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5616074" y="0"/>
        <a:ext cx="2585619" cy="416001"/>
      </dsp:txXfrm>
    </dsp:sp>
    <dsp:sp modelId="{8DDD3AE8-18F5-4D55-B446-E7B7379F721D}">
      <dsp:nvSpPr>
        <dsp:cNvPr id="0" name=""/>
        <dsp:cNvSpPr/>
      </dsp:nvSpPr>
      <dsp:spPr>
        <a:xfrm>
          <a:off x="8109532" y="0"/>
          <a:ext cx="3001620" cy="416001"/>
        </a:xfrm>
        <a:prstGeom prst="chevron">
          <a:avLst/>
        </a:prstGeom>
        <a:solidFill>
          <a:schemeClr val="accent1">
            <a:lumMod val="10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Permission Management</a:t>
          </a:r>
        </a:p>
      </dsp:txBody>
      <dsp:txXfrm>
        <a:off x="8317533" y="0"/>
        <a:ext cx="2585619" cy="41600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852311-D76B-4591-9D9C-020686077BD9}">
      <dsp:nvSpPr>
        <dsp:cNvPr id="0" name=""/>
        <dsp:cNvSpPr/>
      </dsp:nvSpPr>
      <dsp:spPr>
        <a:xfrm>
          <a:off x="143510" y="0"/>
          <a:ext cx="3001620" cy="416001"/>
        </a:xfrm>
        <a:prstGeom prst="chevron">
          <a:avLst/>
        </a:prstGeom>
        <a:solidFill>
          <a:srgbClr val="99CC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Device Add</a:t>
          </a:r>
        </a:p>
      </dsp:txBody>
      <dsp:txXfrm>
        <a:off x="351511" y="0"/>
        <a:ext cx="2585619" cy="416001"/>
      </dsp:txXfrm>
    </dsp:sp>
    <dsp:sp modelId="{A9AB7E16-5777-4C29-9428-6FB82020513E}">
      <dsp:nvSpPr>
        <dsp:cNvPr id="0" name=""/>
        <dsp:cNvSpPr/>
      </dsp:nvSpPr>
      <dsp:spPr>
        <a:xfrm>
          <a:off x="2706615" y="0"/>
          <a:ext cx="3001620" cy="416001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Person Management</a:t>
          </a:r>
          <a:endParaRPr lang="en-US" sz="1400" b="1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2914616" y="0"/>
        <a:ext cx="2585619" cy="416001"/>
      </dsp:txXfrm>
    </dsp:sp>
    <dsp:sp modelId="{8FF3E0A8-3BEF-4684-B802-A83BF41214A6}">
      <dsp:nvSpPr>
        <dsp:cNvPr id="0" name=""/>
        <dsp:cNvSpPr/>
      </dsp:nvSpPr>
      <dsp:spPr>
        <a:xfrm>
          <a:off x="5408073" y="0"/>
          <a:ext cx="3001620" cy="416001"/>
        </a:xfrm>
        <a:prstGeom prst="chevron">
          <a:avLst/>
        </a:prstGeom>
        <a:solidFill>
          <a:schemeClr val="accent1">
            <a:lumMod val="10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Time Template</a:t>
          </a:r>
          <a:endParaRPr lang="zh-CN" altLang="en-US" sz="1400" b="1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5616074" y="0"/>
        <a:ext cx="2585619" cy="416001"/>
      </dsp:txXfrm>
    </dsp:sp>
    <dsp:sp modelId="{8DDD3AE8-18F5-4D55-B446-E7B7379F721D}">
      <dsp:nvSpPr>
        <dsp:cNvPr id="0" name=""/>
        <dsp:cNvSpPr/>
      </dsp:nvSpPr>
      <dsp:spPr>
        <a:xfrm>
          <a:off x="8109532" y="0"/>
          <a:ext cx="3001620" cy="416001"/>
        </a:xfrm>
        <a:prstGeom prst="chevron">
          <a:avLst/>
        </a:prstGeom>
        <a:solidFill>
          <a:schemeClr val="accent1">
            <a:lumMod val="10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Permission Management</a:t>
          </a:r>
        </a:p>
      </dsp:txBody>
      <dsp:txXfrm>
        <a:off x="8317533" y="0"/>
        <a:ext cx="2585619" cy="41600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852311-D76B-4591-9D9C-020686077BD9}">
      <dsp:nvSpPr>
        <dsp:cNvPr id="0" name=""/>
        <dsp:cNvSpPr/>
      </dsp:nvSpPr>
      <dsp:spPr>
        <a:xfrm>
          <a:off x="143510" y="0"/>
          <a:ext cx="3001620" cy="416001"/>
        </a:xfrm>
        <a:prstGeom prst="chevron">
          <a:avLst/>
        </a:prstGeom>
        <a:solidFill>
          <a:srgbClr val="99CC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Device Add</a:t>
          </a:r>
        </a:p>
      </dsp:txBody>
      <dsp:txXfrm>
        <a:off x="351511" y="0"/>
        <a:ext cx="2585619" cy="416001"/>
      </dsp:txXfrm>
    </dsp:sp>
    <dsp:sp modelId="{A9AB7E16-5777-4C29-9428-6FB82020513E}">
      <dsp:nvSpPr>
        <dsp:cNvPr id="0" name=""/>
        <dsp:cNvSpPr/>
      </dsp:nvSpPr>
      <dsp:spPr>
        <a:xfrm>
          <a:off x="2706615" y="0"/>
          <a:ext cx="3001620" cy="416001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Person Management</a:t>
          </a:r>
          <a:endParaRPr lang="en-US" sz="1400" b="1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2914616" y="0"/>
        <a:ext cx="2585619" cy="416001"/>
      </dsp:txXfrm>
    </dsp:sp>
    <dsp:sp modelId="{8FF3E0A8-3BEF-4684-B802-A83BF41214A6}">
      <dsp:nvSpPr>
        <dsp:cNvPr id="0" name=""/>
        <dsp:cNvSpPr/>
      </dsp:nvSpPr>
      <dsp:spPr>
        <a:xfrm>
          <a:off x="5408073" y="0"/>
          <a:ext cx="3001620" cy="416001"/>
        </a:xfrm>
        <a:prstGeom prst="chevron">
          <a:avLst/>
        </a:prstGeom>
        <a:solidFill>
          <a:schemeClr val="accent1">
            <a:lumMod val="10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Time Template</a:t>
          </a:r>
          <a:endParaRPr lang="zh-CN" altLang="en-US" sz="1400" b="1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5616074" y="0"/>
        <a:ext cx="2585619" cy="416001"/>
      </dsp:txXfrm>
    </dsp:sp>
    <dsp:sp modelId="{8DDD3AE8-18F5-4D55-B446-E7B7379F721D}">
      <dsp:nvSpPr>
        <dsp:cNvPr id="0" name=""/>
        <dsp:cNvSpPr/>
      </dsp:nvSpPr>
      <dsp:spPr>
        <a:xfrm>
          <a:off x="8109532" y="0"/>
          <a:ext cx="3001620" cy="416001"/>
        </a:xfrm>
        <a:prstGeom prst="chevron">
          <a:avLst/>
        </a:prstGeom>
        <a:solidFill>
          <a:schemeClr val="accent1">
            <a:lumMod val="10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Permission Management</a:t>
          </a:r>
        </a:p>
      </dsp:txBody>
      <dsp:txXfrm>
        <a:off x="8317533" y="0"/>
        <a:ext cx="2585619" cy="41600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852311-D76B-4591-9D9C-020686077BD9}">
      <dsp:nvSpPr>
        <dsp:cNvPr id="0" name=""/>
        <dsp:cNvSpPr/>
      </dsp:nvSpPr>
      <dsp:spPr>
        <a:xfrm>
          <a:off x="143510" y="0"/>
          <a:ext cx="3001620" cy="416001"/>
        </a:xfrm>
        <a:prstGeom prst="chevron">
          <a:avLst/>
        </a:prstGeom>
        <a:solidFill>
          <a:srgbClr val="99CC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Device Add</a:t>
          </a:r>
        </a:p>
      </dsp:txBody>
      <dsp:txXfrm>
        <a:off x="351511" y="0"/>
        <a:ext cx="2585619" cy="416001"/>
      </dsp:txXfrm>
    </dsp:sp>
    <dsp:sp modelId="{A9AB7E16-5777-4C29-9428-6FB82020513E}">
      <dsp:nvSpPr>
        <dsp:cNvPr id="0" name=""/>
        <dsp:cNvSpPr/>
      </dsp:nvSpPr>
      <dsp:spPr>
        <a:xfrm>
          <a:off x="2706615" y="0"/>
          <a:ext cx="3001620" cy="416001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Person Management</a:t>
          </a:r>
          <a:endParaRPr lang="en-US" sz="1400" b="1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2914616" y="0"/>
        <a:ext cx="2585619" cy="416001"/>
      </dsp:txXfrm>
    </dsp:sp>
    <dsp:sp modelId="{8FF3E0A8-3BEF-4684-B802-A83BF41214A6}">
      <dsp:nvSpPr>
        <dsp:cNvPr id="0" name=""/>
        <dsp:cNvSpPr/>
      </dsp:nvSpPr>
      <dsp:spPr>
        <a:xfrm>
          <a:off x="5408073" y="0"/>
          <a:ext cx="3001620" cy="416001"/>
        </a:xfrm>
        <a:prstGeom prst="chevron">
          <a:avLst/>
        </a:prstGeom>
        <a:solidFill>
          <a:schemeClr val="accent1">
            <a:lumMod val="10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Time Template</a:t>
          </a:r>
          <a:endParaRPr lang="zh-CN" altLang="en-US" sz="1400" b="1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5616074" y="0"/>
        <a:ext cx="2585619" cy="416001"/>
      </dsp:txXfrm>
    </dsp:sp>
    <dsp:sp modelId="{8DDD3AE8-18F5-4D55-B446-E7B7379F721D}">
      <dsp:nvSpPr>
        <dsp:cNvPr id="0" name=""/>
        <dsp:cNvSpPr/>
      </dsp:nvSpPr>
      <dsp:spPr>
        <a:xfrm>
          <a:off x="8109532" y="0"/>
          <a:ext cx="3001620" cy="416001"/>
        </a:xfrm>
        <a:prstGeom prst="chevron">
          <a:avLst/>
        </a:prstGeom>
        <a:solidFill>
          <a:schemeClr val="accent1">
            <a:lumMod val="10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Permission Management</a:t>
          </a:r>
        </a:p>
      </dsp:txBody>
      <dsp:txXfrm>
        <a:off x="8317533" y="0"/>
        <a:ext cx="2585619" cy="41600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852311-D76B-4591-9D9C-020686077BD9}">
      <dsp:nvSpPr>
        <dsp:cNvPr id="0" name=""/>
        <dsp:cNvSpPr/>
      </dsp:nvSpPr>
      <dsp:spPr>
        <a:xfrm>
          <a:off x="143510" y="0"/>
          <a:ext cx="3001620" cy="416001"/>
        </a:xfrm>
        <a:prstGeom prst="chevron">
          <a:avLst/>
        </a:prstGeom>
        <a:solidFill>
          <a:srgbClr val="99CC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Device Add</a:t>
          </a:r>
        </a:p>
      </dsp:txBody>
      <dsp:txXfrm>
        <a:off x="351511" y="0"/>
        <a:ext cx="2585619" cy="416001"/>
      </dsp:txXfrm>
    </dsp:sp>
    <dsp:sp modelId="{A9AB7E16-5777-4C29-9428-6FB82020513E}">
      <dsp:nvSpPr>
        <dsp:cNvPr id="0" name=""/>
        <dsp:cNvSpPr/>
      </dsp:nvSpPr>
      <dsp:spPr>
        <a:xfrm>
          <a:off x="2706615" y="0"/>
          <a:ext cx="3001620" cy="416001"/>
        </a:xfrm>
        <a:prstGeom prst="chevron">
          <a:avLst/>
        </a:prstGeom>
        <a:solidFill>
          <a:srgbClr val="99CC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Person Management</a:t>
          </a:r>
          <a:endParaRPr lang="en-US" sz="1400" b="1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2914616" y="0"/>
        <a:ext cx="2585619" cy="416001"/>
      </dsp:txXfrm>
    </dsp:sp>
    <dsp:sp modelId="{8FF3E0A8-3BEF-4684-B802-A83BF41214A6}">
      <dsp:nvSpPr>
        <dsp:cNvPr id="0" name=""/>
        <dsp:cNvSpPr/>
      </dsp:nvSpPr>
      <dsp:spPr>
        <a:xfrm>
          <a:off x="5408073" y="0"/>
          <a:ext cx="3001620" cy="416001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Time Template</a:t>
          </a:r>
          <a:endParaRPr lang="zh-CN" altLang="en-US" sz="1400" b="1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5616074" y="0"/>
        <a:ext cx="2585619" cy="416001"/>
      </dsp:txXfrm>
    </dsp:sp>
    <dsp:sp modelId="{8DDD3AE8-18F5-4D55-B446-E7B7379F721D}">
      <dsp:nvSpPr>
        <dsp:cNvPr id="0" name=""/>
        <dsp:cNvSpPr/>
      </dsp:nvSpPr>
      <dsp:spPr>
        <a:xfrm>
          <a:off x="8109532" y="0"/>
          <a:ext cx="3001620" cy="416001"/>
        </a:xfrm>
        <a:prstGeom prst="chevron">
          <a:avLst/>
        </a:prstGeom>
        <a:solidFill>
          <a:schemeClr val="accent1">
            <a:lumMod val="10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Permission Management</a:t>
          </a:r>
        </a:p>
      </dsp:txBody>
      <dsp:txXfrm>
        <a:off x="8317533" y="0"/>
        <a:ext cx="2585619" cy="416001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852311-D76B-4591-9D9C-020686077BD9}">
      <dsp:nvSpPr>
        <dsp:cNvPr id="0" name=""/>
        <dsp:cNvSpPr/>
      </dsp:nvSpPr>
      <dsp:spPr>
        <a:xfrm>
          <a:off x="143510" y="0"/>
          <a:ext cx="3001620" cy="416001"/>
        </a:xfrm>
        <a:prstGeom prst="chevron">
          <a:avLst/>
        </a:prstGeom>
        <a:solidFill>
          <a:srgbClr val="99CC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Device Add</a:t>
          </a:r>
        </a:p>
      </dsp:txBody>
      <dsp:txXfrm>
        <a:off x="351511" y="0"/>
        <a:ext cx="2585619" cy="416001"/>
      </dsp:txXfrm>
    </dsp:sp>
    <dsp:sp modelId="{A9AB7E16-5777-4C29-9428-6FB82020513E}">
      <dsp:nvSpPr>
        <dsp:cNvPr id="0" name=""/>
        <dsp:cNvSpPr/>
      </dsp:nvSpPr>
      <dsp:spPr>
        <a:xfrm>
          <a:off x="2706615" y="0"/>
          <a:ext cx="3001620" cy="416001"/>
        </a:xfrm>
        <a:prstGeom prst="chevron">
          <a:avLst/>
        </a:prstGeom>
        <a:solidFill>
          <a:srgbClr val="99CC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Person Management</a:t>
          </a:r>
          <a:endParaRPr lang="en-US" sz="1400" b="1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2914616" y="0"/>
        <a:ext cx="2585619" cy="416001"/>
      </dsp:txXfrm>
    </dsp:sp>
    <dsp:sp modelId="{8FF3E0A8-3BEF-4684-B802-A83BF41214A6}">
      <dsp:nvSpPr>
        <dsp:cNvPr id="0" name=""/>
        <dsp:cNvSpPr/>
      </dsp:nvSpPr>
      <dsp:spPr>
        <a:xfrm>
          <a:off x="5408073" y="0"/>
          <a:ext cx="3001620" cy="416001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Time Template</a:t>
          </a:r>
          <a:endParaRPr lang="zh-CN" altLang="en-US" sz="1400" b="1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5616074" y="0"/>
        <a:ext cx="2585619" cy="416001"/>
      </dsp:txXfrm>
    </dsp:sp>
    <dsp:sp modelId="{8DDD3AE8-18F5-4D55-B446-E7B7379F721D}">
      <dsp:nvSpPr>
        <dsp:cNvPr id="0" name=""/>
        <dsp:cNvSpPr/>
      </dsp:nvSpPr>
      <dsp:spPr>
        <a:xfrm>
          <a:off x="8109532" y="0"/>
          <a:ext cx="3001620" cy="416001"/>
        </a:xfrm>
        <a:prstGeom prst="chevron">
          <a:avLst/>
        </a:prstGeom>
        <a:solidFill>
          <a:schemeClr val="accent1">
            <a:lumMod val="10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Permission Management</a:t>
          </a:r>
        </a:p>
      </dsp:txBody>
      <dsp:txXfrm>
        <a:off x="8317533" y="0"/>
        <a:ext cx="2585619" cy="416001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D4173-400E-4E3A-94E6-F63EB7BAE8D1}">
      <dsp:nvSpPr>
        <dsp:cNvPr id="0" name=""/>
        <dsp:cNvSpPr/>
      </dsp:nvSpPr>
      <dsp:spPr>
        <a:xfrm>
          <a:off x="4291" y="565300"/>
          <a:ext cx="1876406" cy="1125844"/>
        </a:xfrm>
        <a:prstGeom prst="roundRect">
          <a:avLst>
            <a:gd name="adj" fmla="val 10000"/>
          </a:avLst>
        </a:prstGeom>
        <a:solidFill>
          <a:schemeClr val="accent1">
            <a:lumMod val="10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25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altLang="en-US" sz="1600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 panose="020F0502020204030204" pitchFamily="34" charset="0"/>
            </a:rPr>
            <a:t>Создать группу разрешений</a:t>
          </a:r>
          <a:endParaRPr lang="zh-CN" altLang="en-US" sz="1600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pitchFamily="34" charset="0"/>
            <a:sym typeface="Calibri" panose="020F0502020204030204" pitchFamily="34" charset="0"/>
          </a:endParaRPr>
        </a:p>
      </dsp:txBody>
      <dsp:txXfrm>
        <a:off x="37266" y="598275"/>
        <a:ext cx="1810456" cy="1059894"/>
      </dsp:txXfrm>
    </dsp:sp>
    <dsp:sp modelId="{CE385F78-669F-4307-9079-E1F9BDF432FF}">
      <dsp:nvSpPr>
        <dsp:cNvPr id="0" name=""/>
        <dsp:cNvSpPr/>
      </dsp:nvSpPr>
      <dsp:spPr>
        <a:xfrm>
          <a:off x="2068338" y="895548"/>
          <a:ext cx="397798" cy="4653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/>
        </a:p>
      </dsp:txBody>
      <dsp:txXfrm>
        <a:off x="2068338" y="988618"/>
        <a:ext cx="278459" cy="279208"/>
      </dsp:txXfrm>
    </dsp:sp>
    <dsp:sp modelId="{945BF126-1F21-4435-8918-98E04318856F}">
      <dsp:nvSpPr>
        <dsp:cNvPr id="0" name=""/>
        <dsp:cNvSpPr/>
      </dsp:nvSpPr>
      <dsp:spPr>
        <a:xfrm>
          <a:off x="2631260" y="565300"/>
          <a:ext cx="1876406" cy="1125844"/>
        </a:xfrm>
        <a:prstGeom prst="roundRect">
          <a:avLst>
            <a:gd name="adj" fmla="val 10000"/>
          </a:avLst>
        </a:prstGeom>
        <a:solidFill>
          <a:schemeClr val="accent1">
            <a:lumMod val="10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25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altLang="en-US" sz="1600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 panose="020F0502020204030204" pitchFamily="34" charset="0"/>
            </a:rPr>
            <a:t>Привязать устройства</a:t>
          </a:r>
          <a:endParaRPr lang="zh-CN" altLang="en-US" sz="1600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pitchFamily="34" charset="0"/>
            <a:sym typeface="Calibri" panose="020F0502020204030204" pitchFamily="34" charset="0"/>
          </a:endParaRPr>
        </a:p>
      </dsp:txBody>
      <dsp:txXfrm>
        <a:off x="2664235" y="598275"/>
        <a:ext cx="1810456" cy="1059894"/>
      </dsp:txXfrm>
    </dsp:sp>
    <dsp:sp modelId="{024841B9-0D99-4540-B068-F8BF29748740}">
      <dsp:nvSpPr>
        <dsp:cNvPr id="0" name=""/>
        <dsp:cNvSpPr/>
      </dsp:nvSpPr>
      <dsp:spPr>
        <a:xfrm>
          <a:off x="4695308" y="895548"/>
          <a:ext cx="397798" cy="4653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/>
        </a:p>
      </dsp:txBody>
      <dsp:txXfrm>
        <a:off x="4695308" y="988618"/>
        <a:ext cx="278459" cy="279208"/>
      </dsp:txXfrm>
    </dsp:sp>
    <dsp:sp modelId="{DEDA79AB-F6E8-4FC7-B7C8-0D6B22B41AA0}">
      <dsp:nvSpPr>
        <dsp:cNvPr id="0" name=""/>
        <dsp:cNvSpPr/>
      </dsp:nvSpPr>
      <dsp:spPr>
        <a:xfrm>
          <a:off x="5258230" y="565300"/>
          <a:ext cx="1876406" cy="1125844"/>
        </a:xfrm>
        <a:prstGeom prst="roundRect">
          <a:avLst>
            <a:gd name="adj" fmla="val 10000"/>
          </a:avLst>
        </a:prstGeom>
        <a:solidFill>
          <a:schemeClr val="accent1">
            <a:lumMod val="10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25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altLang="en-US" sz="1600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 panose="020F0502020204030204" pitchFamily="34" charset="0"/>
            </a:rPr>
            <a:t>Привязать персонал</a:t>
          </a:r>
          <a:endParaRPr lang="zh-CN" altLang="en-US" sz="1600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pitchFamily="34" charset="0"/>
            <a:sym typeface="Calibri" panose="020F0502020204030204" pitchFamily="34" charset="0"/>
          </a:endParaRPr>
        </a:p>
      </dsp:txBody>
      <dsp:txXfrm>
        <a:off x="5291205" y="598275"/>
        <a:ext cx="1810456" cy="1059894"/>
      </dsp:txXfrm>
    </dsp:sp>
    <dsp:sp modelId="{B76DADCF-A4B8-4509-8E8E-5FCD7E9018AC}">
      <dsp:nvSpPr>
        <dsp:cNvPr id="0" name=""/>
        <dsp:cNvSpPr/>
      </dsp:nvSpPr>
      <dsp:spPr>
        <a:xfrm>
          <a:off x="7322277" y="895548"/>
          <a:ext cx="397798" cy="4653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/>
        </a:p>
      </dsp:txBody>
      <dsp:txXfrm>
        <a:off x="7322277" y="988618"/>
        <a:ext cx="278459" cy="279208"/>
      </dsp:txXfrm>
    </dsp:sp>
    <dsp:sp modelId="{283E38B1-0B0D-494B-BBE9-9AAB06508DA7}">
      <dsp:nvSpPr>
        <dsp:cNvPr id="0" name=""/>
        <dsp:cNvSpPr/>
      </dsp:nvSpPr>
      <dsp:spPr>
        <a:xfrm>
          <a:off x="7885199" y="565300"/>
          <a:ext cx="1876406" cy="1125844"/>
        </a:xfrm>
        <a:prstGeom prst="roundRect">
          <a:avLst>
            <a:gd name="adj" fmla="val 10000"/>
          </a:avLst>
        </a:prstGeom>
        <a:solidFill>
          <a:schemeClr val="accent1">
            <a:lumMod val="10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25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altLang="en-US" sz="1600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 panose="020F0502020204030204" pitchFamily="34" charset="0"/>
            </a:rPr>
            <a:t>Подтвердить успешность распространения</a:t>
          </a:r>
          <a:endParaRPr lang="zh-CN" altLang="en-US" sz="1600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pitchFamily="34" charset="0"/>
            <a:sym typeface="Calibri" panose="020F0502020204030204" pitchFamily="34" charset="0"/>
          </a:endParaRPr>
        </a:p>
      </dsp:txBody>
      <dsp:txXfrm>
        <a:off x="7918174" y="598275"/>
        <a:ext cx="1810456" cy="105989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852311-D76B-4591-9D9C-020686077BD9}">
      <dsp:nvSpPr>
        <dsp:cNvPr id="0" name=""/>
        <dsp:cNvSpPr/>
      </dsp:nvSpPr>
      <dsp:spPr>
        <a:xfrm>
          <a:off x="143510" y="0"/>
          <a:ext cx="3001620" cy="416001"/>
        </a:xfrm>
        <a:prstGeom prst="chevron">
          <a:avLst/>
        </a:prstGeom>
        <a:solidFill>
          <a:srgbClr val="99CC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Device Add</a:t>
          </a:r>
        </a:p>
      </dsp:txBody>
      <dsp:txXfrm>
        <a:off x="351511" y="0"/>
        <a:ext cx="2585619" cy="416001"/>
      </dsp:txXfrm>
    </dsp:sp>
    <dsp:sp modelId="{A9AB7E16-5777-4C29-9428-6FB82020513E}">
      <dsp:nvSpPr>
        <dsp:cNvPr id="0" name=""/>
        <dsp:cNvSpPr/>
      </dsp:nvSpPr>
      <dsp:spPr>
        <a:xfrm>
          <a:off x="2706615" y="0"/>
          <a:ext cx="3001620" cy="416001"/>
        </a:xfrm>
        <a:prstGeom prst="chevron">
          <a:avLst/>
        </a:prstGeom>
        <a:solidFill>
          <a:srgbClr val="99CC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Person Management</a:t>
          </a:r>
          <a:endParaRPr lang="en-US" sz="1400" b="1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2914616" y="0"/>
        <a:ext cx="2585619" cy="416001"/>
      </dsp:txXfrm>
    </dsp:sp>
    <dsp:sp modelId="{8FF3E0A8-3BEF-4684-B802-A83BF41214A6}">
      <dsp:nvSpPr>
        <dsp:cNvPr id="0" name=""/>
        <dsp:cNvSpPr/>
      </dsp:nvSpPr>
      <dsp:spPr>
        <a:xfrm>
          <a:off x="5408073" y="0"/>
          <a:ext cx="3001620" cy="416001"/>
        </a:xfrm>
        <a:prstGeom prst="chevron">
          <a:avLst/>
        </a:prstGeom>
        <a:solidFill>
          <a:srgbClr val="99CC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Time Template</a:t>
          </a:r>
          <a:endParaRPr lang="zh-CN" altLang="en-US" sz="1400" b="1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5616074" y="0"/>
        <a:ext cx="2585619" cy="416001"/>
      </dsp:txXfrm>
    </dsp:sp>
    <dsp:sp modelId="{8DDD3AE8-18F5-4D55-B446-E7B7379F721D}">
      <dsp:nvSpPr>
        <dsp:cNvPr id="0" name=""/>
        <dsp:cNvSpPr/>
      </dsp:nvSpPr>
      <dsp:spPr>
        <a:xfrm>
          <a:off x="8109532" y="0"/>
          <a:ext cx="3001620" cy="416001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Permission Management</a:t>
          </a:r>
        </a:p>
      </dsp:txBody>
      <dsp:txXfrm>
        <a:off x="8317533" y="0"/>
        <a:ext cx="2585619" cy="416001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852311-D76B-4591-9D9C-020686077BD9}">
      <dsp:nvSpPr>
        <dsp:cNvPr id="0" name=""/>
        <dsp:cNvSpPr/>
      </dsp:nvSpPr>
      <dsp:spPr>
        <a:xfrm>
          <a:off x="143510" y="0"/>
          <a:ext cx="3001620" cy="416001"/>
        </a:xfrm>
        <a:prstGeom prst="chevron">
          <a:avLst/>
        </a:prstGeom>
        <a:solidFill>
          <a:srgbClr val="99CC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Device Add</a:t>
          </a:r>
        </a:p>
      </dsp:txBody>
      <dsp:txXfrm>
        <a:off x="351511" y="0"/>
        <a:ext cx="2585619" cy="416001"/>
      </dsp:txXfrm>
    </dsp:sp>
    <dsp:sp modelId="{A9AB7E16-5777-4C29-9428-6FB82020513E}">
      <dsp:nvSpPr>
        <dsp:cNvPr id="0" name=""/>
        <dsp:cNvSpPr/>
      </dsp:nvSpPr>
      <dsp:spPr>
        <a:xfrm>
          <a:off x="2706615" y="0"/>
          <a:ext cx="3001620" cy="416001"/>
        </a:xfrm>
        <a:prstGeom prst="chevron">
          <a:avLst/>
        </a:prstGeom>
        <a:solidFill>
          <a:srgbClr val="99CC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Person Management</a:t>
          </a:r>
          <a:endParaRPr lang="en-US" sz="1400" b="1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2914616" y="0"/>
        <a:ext cx="2585619" cy="416001"/>
      </dsp:txXfrm>
    </dsp:sp>
    <dsp:sp modelId="{8FF3E0A8-3BEF-4684-B802-A83BF41214A6}">
      <dsp:nvSpPr>
        <dsp:cNvPr id="0" name=""/>
        <dsp:cNvSpPr/>
      </dsp:nvSpPr>
      <dsp:spPr>
        <a:xfrm>
          <a:off x="5408073" y="0"/>
          <a:ext cx="3001620" cy="416001"/>
        </a:xfrm>
        <a:prstGeom prst="chevron">
          <a:avLst/>
        </a:prstGeom>
        <a:solidFill>
          <a:srgbClr val="99CC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Time Template</a:t>
          </a:r>
          <a:endParaRPr lang="zh-CN" altLang="en-US" sz="1400" b="1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5616074" y="0"/>
        <a:ext cx="2585619" cy="416001"/>
      </dsp:txXfrm>
    </dsp:sp>
    <dsp:sp modelId="{8DDD3AE8-18F5-4D55-B446-E7B7379F721D}">
      <dsp:nvSpPr>
        <dsp:cNvPr id="0" name=""/>
        <dsp:cNvSpPr/>
      </dsp:nvSpPr>
      <dsp:spPr>
        <a:xfrm>
          <a:off x="8109532" y="0"/>
          <a:ext cx="3001620" cy="416001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Permission Management</a:t>
          </a:r>
        </a:p>
      </dsp:txBody>
      <dsp:txXfrm>
        <a:off x="8317533" y="0"/>
        <a:ext cx="2585619" cy="4160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852311-D76B-4591-9D9C-020686077BD9}">
      <dsp:nvSpPr>
        <dsp:cNvPr id="0" name=""/>
        <dsp:cNvSpPr/>
      </dsp:nvSpPr>
      <dsp:spPr>
        <a:xfrm>
          <a:off x="143510" y="0"/>
          <a:ext cx="3001620" cy="416001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ru-RU" altLang="zh-CN" sz="1400" b="1" kern="1200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Добавление устройства</a:t>
          </a:r>
          <a:endParaRPr lang="en-US" altLang="zh-CN" sz="1400" b="1" kern="1200" dirty="0">
            <a:solidFill>
              <a:srgbClr val="FFFFFF"/>
            </a:solidFill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351511" y="0"/>
        <a:ext cx="2585619" cy="416001"/>
      </dsp:txXfrm>
    </dsp:sp>
    <dsp:sp modelId="{A9AB7E16-5777-4C29-9428-6FB82020513E}">
      <dsp:nvSpPr>
        <dsp:cNvPr id="0" name=""/>
        <dsp:cNvSpPr/>
      </dsp:nvSpPr>
      <dsp:spPr>
        <a:xfrm>
          <a:off x="2706615" y="0"/>
          <a:ext cx="3001620" cy="416001"/>
        </a:xfrm>
        <a:prstGeom prst="chevron">
          <a:avLst/>
        </a:prstGeom>
        <a:solidFill>
          <a:schemeClr val="accent1">
            <a:lumMod val="10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Правление персоналом</a:t>
          </a:r>
          <a:endParaRPr lang="en-US" sz="1400" b="1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2914616" y="0"/>
        <a:ext cx="2585619" cy="416001"/>
      </dsp:txXfrm>
    </dsp:sp>
    <dsp:sp modelId="{8FF3E0A8-3BEF-4684-B802-A83BF41214A6}">
      <dsp:nvSpPr>
        <dsp:cNvPr id="0" name=""/>
        <dsp:cNvSpPr/>
      </dsp:nvSpPr>
      <dsp:spPr>
        <a:xfrm>
          <a:off x="5408073" y="0"/>
          <a:ext cx="3001620" cy="416001"/>
        </a:xfrm>
        <a:prstGeom prst="chevron">
          <a:avLst/>
        </a:prstGeom>
        <a:solidFill>
          <a:schemeClr val="accent1">
            <a:lumMod val="10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График работы</a:t>
          </a:r>
          <a:endParaRPr lang="zh-CN" altLang="en-US" sz="1400" b="1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5616074" y="0"/>
        <a:ext cx="2585619" cy="416001"/>
      </dsp:txXfrm>
    </dsp:sp>
    <dsp:sp modelId="{8DDD3AE8-18F5-4D55-B446-E7B7379F721D}">
      <dsp:nvSpPr>
        <dsp:cNvPr id="0" name=""/>
        <dsp:cNvSpPr/>
      </dsp:nvSpPr>
      <dsp:spPr>
        <a:xfrm>
          <a:off x="8109532" y="0"/>
          <a:ext cx="3001620" cy="416001"/>
        </a:xfrm>
        <a:prstGeom prst="chevron">
          <a:avLst/>
        </a:prstGeom>
        <a:solidFill>
          <a:schemeClr val="accent1">
            <a:lumMod val="10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Управление разрешениями</a:t>
          </a:r>
          <a:endParaRPr lang="en-US" altLang="zh-CN" sz="1400" b="1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8317533" y="0"/>
        <a:ext cx="2585619" cy="416001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852311-D76B-4591-9D9C-020686077BD9}">
      <dsp:nvSpPr>
        <dsp:cNvPr id="0" name=""/>
        <dsp:cNvSpPr/>
      </dsp:nvSpPr>
      <dsp:spPr>
        <a:xfrm>
          <a:off x="143510" y="0"/>
          <a:ext cx="3001620" cy="416001"/>
        </a:xfrm>
        <a:prstGeom prst="chevron">
          <a:avLst/>
        </a:prstGeom>
        <a:solidFill>
          <a:srgbClr val="99CC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Device Add</a:t>
          </a:r>
        </a:p>
      </dsp:txBody>
      <dsp:txXfrm>
        <a:off x="351511" y="0"/>
        <a:ext cx="2585619" cy="416001"/>
      </dsp:txXfrm>
    </dsp:sp>
    <dsp:sp modelId="{A9AB7E16-5777-4C29-9428-6FB82020513E}">
      <dsp:nvSpPr>
        <dsp:cNvPr id="0" name=""/>
        <dsp:cNvSpPr/>
      </dsp:nvSpPr>
      <dsp:spPr>
        <a:xfrm>
          <a:off x="2706615" y="0"/>
          <a:ext cx="3001620" cy="416001"/>
        </a:xfrm>
        <a:prstGeom prst="chevron">
          <a:avLst/>
        </a:prstGeom>
        <a:solidFill>
          <a:srgbClr val="99CC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Person Management</a:t>
          </a:r>
          <a:endParaRPr lang="en-US" sz="1400" b="1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2914616" y="0"/>
        <a:ext cx="2585619" cy="416001"/>
      </dsp:txXfrm>
    </dsp:sp>
    <dsp:sp modelId="{8FF3E0A8-3BEF-4684-B802-A83BF41214A6}">
      <dsp:nvSpPr>
        <dsp:cNvPr id="0" name=""/>
        <dsp:cNvSpPr/>
      </dsp:nvSpPr>
      <dsp:spPr>
        <a:xfrm>
          <a:off x="5408073" y="0"/>
          <a:ext cx="3001620" cy="416001"/>
        </a:xfrm>
        <a:prstGeom prst="chevron">
          <a:avLst/>
        </a:prstGeom>
        <a:solidFill>
          <a:srgbClr val="99CC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Time Template</a:t>
          </a:r>
          <a:endParaRPr lang="zh-CN" altLang="en-US" sz="1400" b="1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5616074" y="0"/>
        <a:ext cx="2585619" cy="416001"/>
      </dsp:txXfrm>
    </dsp:sp>
    <dsp:sp modelId="{8DDD3AE8-18F5-4D55-B446-E7B7379F721D}">
      <dsp:nvSpPr>
        <dsp:cNvPr id="0" name=""/>
        <dsp:cNvSpPr/>
      </dsp:nvSpPr>
      <dsp:spPr>
        <a:xfrm>
          <a:off x="8109532" y="0"/>
          <a:ext cx="3001620" cy="416001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Permission Management</a:t>
          </a:r>
        </a:p>
      </dsp:txBody>
      <dsp:txXfrm>
        <a:off x="8317533" y="0"/>
        <a:ext cx="2585619" cy="416001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852311-D76B-4591-9D9C-020686077BD9}">
      <dsp:nvSpPr>
        <dsp:cNvPr id="0" name=""/>
        <dsp:cNvSpPr/>
      </dsp:nvSpPr>
      <dsp:spPr>
        <a:xfrm>
          <a:off x="143510" y="0"/>
          <a:ext cx="3001620" cy="416001"/>
        </a:xfrm>
        <a:prstGeom prst="chevron">
          <a:avLst/>
        </a:prstGeom>
        <a:solidFill>
          <a:srgbClr val="99CC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Device Add</a:t>
          </a:r>
        </a:p>
      </dsp:txBody>
      <dsp:txXfrm>
        <a:off x="351511" y="0"/>
        <a:ext cx="2585619" cy="416001"/>
      </dsp:txXfrm>
    </dsp:sp>
    <dsp:sp modelId="{A9AB7E16-5777-4C29-9428-6FB82020513E}">
      <dsp:nvSpPr>
        <dsp:cNvPr id="0" name=""/>
        <dsp:cNvSpPr/>
      </dsp:nvSpPr>
      <dsp:spPr>
        <a:xfrm>
          <a:off x="2706615" y="0"/>
          <a:ext cx="3001620" cy="416001"/>
        </a:xfrm>
        <a:prstGeom prst="chevron">
          <a:avLst/>
        </a:prstGeom>
        <a:solidFill>
          <a:srgbClr val="99CC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Person Management</a:t>
          </a:r>
          <a:endParaRPr lang="en-US" sz="1400" b="1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2914616" y="0"/>
        <a:ext cx="2585619" cy="416001"/>
      </dsp:txXfrm>
    </dsp:sp>
    <dsp:sp modelId="{8FF3E0A8-3BEF-4684-B802-A83BF41214A6}">
      <dsp:nvSpPr>
        <dsp:cNvPr id="0" name=""/>
        <dsp:cNvSpPr/>
      </dsp:nvSpPr>
      <dsp:spPr>
        <a:xfrm>
          <a:off x="5408073" y="0"/>
          <a:ext cx="3001620" cy="416001"/>
        </a:xfrm>
        <a:prstGeom prst="chevron">
          <a:avLst/>
        </a:prstGeom>
        <a:solidFill>
          <a:srgbClr val="99CC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Time Template</a:t>
          </a:r>
          <a:endParaRPr lang="zh-CN" altLang="en-US" sz="1400" b="1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5616074" y="0"/>
        <a:ext cx="2585619" cy="416001"/>
      </dsp:txXfrm>
    </dsp:sp>
    <dsp:sp modelId="{8DDD3AE8-18F5-4D55-B446-E7B7379F721D}">
      <dsp:nvSpPr>
        <dsp:cNvPr id="0" name=""/>
        <dsp:cNvSpPr/>
      </dsp:nvSpPr>
      <dsp:spPr>
        <a:xfrm>
          <a:off x="8109532" y="0"/>
          <a:ext cx="3001620" cy="416001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Permission Management</a:t>
          </a:r>
        </a:p>
      </dsp:txBody>
      <dsp:txXfrm>
        <a:off x="8317533" y="0"/>
        <a:ext cx="2585619" cy="4160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852311-D76B-4591-9D9C-020686077BD9}">
      <dsp:nvSpPr>
        <dsp:cNvPr id="0" name=""/>
        <dsp:cNvSpPr/>
      </dsp:nvSpPr>
      <dsp:spPr>
        <a:xfrm>
          <a:off x="143510" y="0"/>
          <a:ext cx="3001620" cy="416001"/>
        </a:xfrm>
        <a:prstGeom prst="chevron">
          <a:avLst/>
        </a:prstGeom>
        <a:solidFill>
          <a:srgbClr val="99CC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ru-RU" altLang="zh-CN" sz="1400" b="1" kern="1200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Добавление устройства</a:t>
          </a:r>
          <a:endParaRPr lang="en-US" altLang="zh-CN" sz="1400" b="1" kern="1200" dirty="0">
            <a:solidFill>
              <a:srgbClr val="FFFFFF"/>
            </a:solidFill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351511" y="0"/>
        <a:ext cx="2585619" cy="416001"/>
      </dsp:txXfrm>
    </dsp:sp>
    <dsp:sp modelId="{A9AB7E16-5777-4C29-9428-6FB82020513E}">
      <dsp:nvSpPr>
        <dsp:cNvPr id="0" name=""/>
        <dsp:cNvSpPr/>
      </dsp:nvSpPr>
      <dsp:spPr>
        <a:xfrm>
          <a:off x="2706615" y="0"/>
          <a:ext cx="3001620" cy="416001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Управление персоналом</a:t>
          </a:r>
          <a:endParaRPr lang="en-US" sz="1400" b="1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2914616" y="0"/>
        <a:ext cx="2585619" cy="416001"/>
      </dsp:txXfrm>
    </dsp:sp>
    <dsp:sp modelId="{8FF3E0A8-3BEF-4684-B802-A83BF41214A6}">
      <dsp:nvSpPr>
        <dsp:cNvPr id="0" name=""/>
        <dsp:cNvSpPr/>
      </dsp:nvSpPr>
      <dsp:spPr>
        <a:xfrm>
          <a:off x="5408073" y="0"/>
          <a:ext cx="3001620" cy="416001"/>
        </a:xfrm>
        <a:prstGeom prst="chevron">
          <a:avLst/>
        </a:prstGeom>
        <a:solidFill>
          <a:schemeClr val="accent1">
            <a:lumMod val="10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График работы</a:t>
          </a:r>
          <a:endParaRPr lang="zh-CN" altLang="en-US" sz="1400" b="1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5616074" y="0"/>
        <a:ext cx="2585619" cy="416001"/>
      </dsp:txXfrm>
    </dsp:sp>
    <dsp:sp modelId="{8DDD3AE8-18F5-4D55-B446-E7B7379F721D}">
      <dsp:nvSpPr>
        <dsp:cNvPr id="0" name=""/>
        <dsp:cNvSpPr/>
      </dsp:nvSpPr>
      <dsp:spPr>
        <a:xfrm>
          <a:off x="8109532" y="0"/>
          <a:ext cx="3001620" cy="416001"/>
        </a:xfrm>
        <a:prstGeom prst="chevron">
          <a:avLst/>
        </a:prstGeom>
        <a:solidFill>
          <a:schemeClr val="accent1">
            <a:lumMod val="10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Управление разрешениями</a:t>
          </a:r>
          <a:endParaRPr lang="en-US" altLang="zh-CN" sz="1400" b="1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8317533" y="0"/>
        <a:ext cx="2585619" cy="41600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852311-D76B-4591-9D9C-020686077BD9}">
      <dsp:nvSpPr>
        <dsp:cNvPr id="0" name=""/>
        <dsp:cNvSpPr/>
      </dsp:nvSpPr>
      <dsp:spPr>
        <a:xfrm>
          <a:off x="143510" y="0"/>
          <a:ext cx="3001620" cy="416001"/>
        </a:xfrm>
        <a:prstGeom prst="chevron">
          <a:avLst/>
        </a:prstGeom>
        <a:solidFill>
          <a:srgbClr val="99CC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Device Add</a:t>
          </a:r>
        </a:p>
      </dsp:txBody>
      <dsp:txXfrm>
        <a:off x="351511" y="0"/>
        <a:ext cx="2585619" cy="416001"/>
      </dsp:txXfrm>
    </dsp:sp>
    <dsp:sp modelId="{A9AB7E16-5777-4C29-9428-6FB82020513E}">
      <dsp:nvSpPr>
        <dsp:cNvPr id="0" name=""/>
        <dsp:cNvSpPr/>
      </dsp:nvSpPr>
      <dsp:spPr>
        <a:xfrm>
          <a:off x="2706615" y="0"/>
          <a:ext cx="3001620" cy="416001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Person Management</a:t>
          </a:r>
          <a:endParaRPr lang="en-US" sz="1400" b="1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2914616" y="0"/>
        <a:ext cx="2585619" cy="416001"/>
      </dsp:txXfrm>
    </dsp:sp>
    <dsp:sp modelId="{8FF3E0A8-3BEF-4684-B802-A83BF41214A6}">
      <dsp:nvSpPr>
        <dsp:cNvPr id="0" name=""/>
        <dsp:cNvSpPr/>
      </dsp:nvSpPr>
      <dsp:spPr>
        <a:xfrm>
          <a:off x="5408073" y="0"/>
          <a:ext cx="3001620" cy="416001"/>
        </a:xfrm>
        <a:prstGeom prst="chevron">
          <a:avLst/>
        </a:prstGeom>
        <a:solidFill>
          <a:schemeClr val="accent1">
            <a:lumMod val="10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Time Template</a:t>
          </a:r>
          <a:endParaRPr lang="zh-CN" altLang="en-US" sz="1400" b="1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5616074" y="0"/>
        <a:ext cx="2585619" cy="416001"/>
      </dsp:txXfrm>
    </dsp:sp>
    <dsp:sp modelId="{8DDD3AE8-18F5-4D55-B446-E7B7379F721D}">
      <dsp:nvSpPr>
        <dsp:cNvPr id="0" name=""/>
        <dsp:cNvSpPr/>
      </dsp:nvSpPr>
      <dsp:spPr>
        <a:xfrm>
          <a:off x="8109532" y="0"/>
          <a:ext cx="3001620" cy="416001"/>
        </a:xfrm>
        <a:prstGeom prst="chevron">
          <a:avLst/>
        </a:prstGeom>
        <a:solidFill>
          <a:schemeClr val="accent1">
            <a:lumMod val="10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Permission Management</a:t>
          </a:r>
        </a:p>
      </dsp:txBody>
      <dsp:txXfrm>
        <a:off x="8317533" y="0"/>
        <a:ext cx="2585619" cy="41600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852311-D76B-4591-9D9C-020686077BD9}">
      <dsp:nvSpPr>
        <dsp:cNvPr id="0" name=""/>
        <dsp:cNvSpPr/>
      </dsp:nvSpPr>
      <dsp:spPr>
        <a:xfrm>
          <a:off x="143510" y="0"/>
          <a:ext cx="3001620" cy="416001"/>
        </a:xfrm>
        <a:prstGeom prst="chevron">
          <a:avLst/>
        </a:prstGeom>
        <a:solidFill>
          <a:srgbClr val="99CC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ru-RU" altLang="zh-CN" sz="1400" b="1" kern="1200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Добавление устройства</a:t>
          </a:r>
          <a:endParaRPr lang="en-US" altLang="zh-CN" sz="1400" b="1" kern="1200" dirty="0">
            <a:solidFill>
              <a:srgbClr val="FFFFFF"/>
            </a:solidFill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351511" y="0"/>
        <a:ext cx="2585619" cy="416001"/>
      </dsp:txXfrm>
    </dsp:sp>
    <dsp:sp modelId="{A9AB7E16-5777-4C29-9428-6FB82020513E}">
      <dsp:nvSpPr>
        <dsp:cNvPr id="0" name=""/>
        <dsp:cNvSpPr/>
      </dsp:nvSpPr>
      <dsp:spPr>
        <a:xfrm>
          <a:off x="2706615" y="0"/>
          <a:ext cx="3001620" cy="416001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Управление персоналом</a:t>
          </a:r>
          <a:endParaRPr lang="en-US" sz="1400" b="1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2914616" y="0"/>
        <a:ext cx="2585619" cy="416001"/>
      </dsp:txXfrm>
    </dsp:sp>
    <dsp:sp modelId="{8FF3E0A8-3BEF-4684-B802-A83BF41214A6}">
      <dsp:nvSpPr>
        <dsp:cNvPr id="0" name=""/>
        <dsp:cNvSpPr/>
      </dsp:nvSpPr>
      <dsp:spPr>
        <a:xfrm>
          <a:off x="5408073" y="0"/>
          <a:ext cx="3001620" cy="416001"/>
        </a:xfrm>
        <a:prstGeom prst="chevron">
          <a:avLst/>
        </a:prstGeom>
        <a:solidFill>
          <a:schemeClr val="accent1">
            <a:lumMod val="10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График работы</a:t>
          </a:r>
          <a:endParaRPr lang="zh-CN" altLang="en-US" sz="1400" b="1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5616074" y="0"/>
        <a:ext cx="2585619" cy="416001"/>
      </dsp:txXfrm>
    </dsp:sp>
    <dsp:sp modelId="{8DDD3AE8-18F5-4D55-B446-E7B7379F721D}">
      <dsp:nvSpPr>
        <dsp:cNvPr id="0" name=""/>
        <dsp:cNvSpPr/>
      </dsp:nvSpPr>
      <dsp:spPr>
        <a:xfrm>
          <a:off x="8109532" y="0"/>
          <a:ext cx="3001620" cy="416001"/>
        </a:xfrm>
        <a:prstGeom prst="chevron">
          <a:avLst/>
        </a:prstGeom>
        <a:solidFill>
          <a:schemeClr val="accent1">
            <a:lumMod val="10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ru-RU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Управление разрешениями</a:t>
          </a:r>
          <a:endParaRPr lang="en-US" altLang="zh-CN" sz="1400" b="1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8317533" y="0"/>
        <a:ext cx="2585619" cy="41600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852311-D76B-4591-9D9C-020686077BD9}">
      <dsp:nvSpPr>
        <dsp:cNvPr id="0" name=""/>
        <dsp:cNvSpPr/>
      </dsp:nvSpPr>
      <dsp:spPr>
        <a:xfrm>
          <a:off x="143510" y="0"/>
          <a:ext cx="3001620" cy="416001"/>
        </a:xfrm>
        <a:prstGeom prst="chevron">
          <a:avLst/>
        </a:prstGeom>
        <a:solidFill>
          <a:srgbClr val="99CC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Device Add</a:t>
          </a:r>
        </a:p>
      </dsp:txBody>
      <dsp:txXfrm>
        <a:off x="351511" y="0"/>
        <a:ext cx="2585619" cy="416001"/>
      </dsp:txXfrm>
    </dsp:sp>
    <dsp:sp modelId="{A9AB7E16-5777-4C29-9428-6FB82020513E}">
      <dsp:nvSpPr>
        <dsp:cNvPr id="0" name=""/>
        <dsp:cNvSpPr/>
      </dsp:nvSpPr>
      <dsp:spPr>
        <a:xfrm>
          <a:off x="2706615" y="0"/>
          <a:ext cx="3001620" cy="416001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Person Management</a:t>
          </a:r>
          <a:endParaRPr lang="en-US" sz="1400" b="1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2914616" y="0"/>
        <a:ext cx="2585619" cy="416001"/>
      </dsp:txXfrm>
    </dsp:sp>
    <dsp:sp modelId="{8FF3E0A8-3BEF-4684-B802-A83BF41214A6}">
      <dsp:nvSpPr>
        <dsp:cNvPr id="0" name=""/>
        <dsp:cNvSpPr/>
      </dsp:nvSpPr>
      <dsp:spPr>
        <a:xfrm>
          <a:off x="5408073" y="0"/>
          <a:ext cx="3001620" cy="416001"/>
        </a:xfrm>
        <a:prstGeom prst="chevron">
          <a:avLst/>
        </a:prstGeom>
        <a:solidFill>
          <a:schemeClr val="accent1">
            <a:lumMod val="10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Time Template</a:t>
          </a:r>
          <a:endParaRPr lang="zh-CN" altLang="en-US" sz="1400" b="1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5616074" y="0"/>
        <a:ext cx="2585619" cy="416001"/>
      </dsp:txXfrm>
    </dsp:sp>
    <dsp:sp modelId="{8DDD3AE8-18F5-4D55-B446-E7B7379F721D}">
      <dsp:nvSpPr>
        <dsp:cNvPr id="0" name=""/>
        <dsp:cNvSpPr/>
      </dsp:nvSpPr>
      <dsp:spPr>
        <a:xfrm>
          <a:off x="8109532" y="0"/>
          <a:ext cx="3001620" cy="416001"/>
        </a:xfrm>
        <a:prstGeom prst="chevron">
          <a:avLst/>
        </a:prstGeom>
        <a:solidFill>
          <a:schemeClr val="accent1">
            <a:lumMod val="10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Permission Management</a:t>
          </a:r>
        </a:p>
      </dsp:txBody>
      <dsp:txXfrm>
        <a:off x="8317533" y="0"/>
        <a:ext cx="2585619" cy="41600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852311-D76B-4591-9D9C-020686077BD9}">
      <dsp:nvSpPr>
        <dsp:cNvPr id="0" name=""/>
        <dsp:cNvSpPr/>
      </dsp:nvSpPr>
      <dsp:spPr>
        <a:xfrm>
          <a:off x="143510" y="0"/>
          <a:ext cx="3001620" cy="416001"/>
        </a:xfrm>
        <a:prstGeom prst="chevron">
          <a:avLst/>
        </a:prstGeom>
        <a:solidFill>
          <a:srgbClr val="99CC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Device Add</a:t>
          </a:r>
        </a:p>
      </dsp:txBody>
      <dsp:txXfrm>
        <a:off x="351511" y="0"/>
        <a:ext cx="2585619" cy="416001"/>
      </dsp:txXfrm>
    </dsp:sp>
    <dsp:sp modelId="{A9AB7E16-5777-4C29-9428-6FB82020513E}">
      <dsp:nvSpPr>
        <dsp:cNvPr id="0" name=""/>
        <dsp:cNvSpPr/>
      </dsp:nvSpPr>
      <dsp:spPr>
        <a:xfrm>
          <a:off x="2706615" y="0"/>
          <a:ext cx="3001620" cy="416001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Person Management</a:t>
          </a:r>
          <a:endParaRPr lang="en-US" sz="1400" b="1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2914616" y="0"/>
        <a:ext cx="2585619" cy="416001"/>
      </dsp:txXfrm>
    </dsp:sp>
    <dsp:sp modelId="{8FF3E0A8-3BEF-4684-B802-A83BF41214A6}">
      <dsp:nvSpPr>
        <dsp:cNvPr id="0" name=""/>
        <dsp:cNvSpPr/>
      </dsp:nvSpPr>
      <dsp:spPr>
        <a:xfrm>
          <a:off x="5408073" y="0"/>
          <a:ext cx="3001620" cy="416001"/>
        </a:xfrm>
        <a:prstGeom prst="chevron">
          <a:avLst/>
        </a:prstGeom>
        <a:solidFill>
          <a:schemeClr val="accent1">
            <a:lumMod val="10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Time Template</a:t>
          </a:r>
          <a:endParaRPr lang="zh-CN" altLang="en-US" sz="1400" b="1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5616074" y="0"/>
        <a:ext cx="2585619" cy="416001"/>
      </dsp:txXfrm>
    </dsp:sp>
    <dsp:sp modelId="{8DDD3AE8-18F5-4D55-B446-E7B7379F721D}">
      <dsp:nvSpPr>
        <dsp:cNvPr id="0" name=""/>
        <dsp:cNvSpPr/>
      </dsp:nvSpPr>
      <dsp:spPr>
        <a:xfrm>
          <a:off x="8109532" y="0"/>
          <a:ext cx="3001620" cy="416001"/>
        </a:xfrm>
        <a:prstGeom prst="chevron">
          <a:avLst/>
        </a:prstGeom>
        <a:solidFill>
          <a:schemeClr val="accent1">
            <a:lumMod val="10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Permission Management</a:t>
          </a:r>
        </a:p>
      </dsp:txBody>
      <dsp:txXfrm>
        <a:off x="8317533" y="0"/>
        <a:ext cx="2585619" cy="41600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852311-D76B-4591-9D9C-020686077BD9}">
      <dsp:nvSpPr>
        <dsp:cNvPr id="0" name=""/>
        <dsp:cNvSpPr/>
      </dsp:nvSpPr>
      <dsp:spPr>
        <a:xfrm>
          <a:off x="143510" y="0"/>
          <a:ext cx="3001620" cy="416001"/>
        </a:xfrm>
        <a:prstGeom prst="chevron">
          <a:avLst/>
        </a:prstGeom>
        <a:solidFill>
          <a:srgbClr val="99CC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Device Add</a:t>
          </a:r>
        </a:p>
      </dsp:txBody>
      <dsp:txXfrm>
        <a:off x="351511" y="0"/>
        <a:ext cx="2585619" cy="416001"/>
      </dsp:txXfrm>
    </dsp:sp>
    <dsp:sp modelId="{A9AB7E16-5777-4C29-9428-6FB82020513E}">
      <dsp:nvSpPr>
        <dsp:cNvPr id="0" name=""/>
        <dsp:cNvSpPr/>
      </dsp:nvSpPr>
      <dsp:spPr>
        <a:xfrm>
          <a:off x="2706615" y="0"/>
          <a:ext cx="3001620" cy="416001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Person Management</a:t>
          </a:r>
          <a:endParaRPr lang="en-US" sz="1400" b="1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2914616" y="0"/>
        <a:ext cx="2585619" cy="416001"/>
      </dsp:txXfrm>
    </dsp:sp>
    <dsp:sp modelId="{8FF3E0A8-3BEF-4684-B802-A83BF41214A6}">
      <dsp:nvSpPr>
        <dsp:cNvPr id="0" name=""/>
        <dsp:cNvSpPr/>
      </dsp:nvSpPr>
      <dsp:spPr>
        <a:xfrm>
          <a:off x="5408073" y="0"/>
          <a:ext cx="3001620" cy="416001"/>
        </a:xfrm>
        <a:prstGeom prst="chevron">
          <a:avLst/>
        </a:prstGeom>
        <a:solidFill>
          <a:schemeClr val="accent1">
            <a:lumMod val="10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Time Template</a:t>
          </a:r>
          <a:endParaRPr lang="zh-CN" altLang="en-US" sz="1400" b="1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5616074" y="0"/>
        <a:ext cx="2585619" cy="416001"/>
      </dsp:txXfrm>
    </dsp:sp>
    <dsp:sp modelId="{8DDD3AE8-18F5-4D55-B446-E7B7379F721D}">
      <dsp:nvSpPr>
        <dsp:cNvPr id="0" name=""/>
        <dsp:cNvSpPr/>
      </dsp:nvSpPr>
      <dsp:spPr>
        <a:xfrm>
          <a:off x="8109532" y="0"/>
          <a:ext cx="3001620" cy="416001"/>
        </a:xfrm>
        <a:prstGeom prst="chevron">
          <a:avLst/>
        </a:prstGeom>
        <a:solidFill>
          <a:schemeClr val="accent1">
            <a:lumMod val="10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Permission Management</a:t>
          </a:r>
        </a:p>
      </dsp:txBody>
      <dsp:txXfrm>
        <a:off x="8317533" y="0"/>
        <a:ext cx="2585619" cy="41600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852311-D76B-4591-9D9C-020686077BD9}">
      <dsp:nvSpPr>
        <dsp:cNvPr id="0" name=""/>
        <dsp:cNvSpPr/>
      </dsp:nvSpPr>
      <dsp:spPr>
        <a:xfrm>
          <a:off x="143510" y="0"/>
          <a:ext cx="3001620" cy="416001"/>
        </a:xfrm>
        <a:prstGeom prst="chevron">
          <a:avLst/>
        </a:prstGeom>
        <a:solidFill>
          <a:srgbClr val="99CC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Device Add</a:t>
          </a:r>
        </a:p>
      </dsp:txBody>
      <dsp:txXfrm>
        <a:off x="351511" y="0"/>
        <a:ext cx="2585619" cy="416001"/>
      </dsp:txXfrm>
    </dsp:sp>
    <dsp:sp modelId="{A9AB7E16-5777-4C29-9428-6FB82020513E}">
      <dsp:nvSpPr>
        <dsp:cNvPr id="0" name=""/>
        <dsp:cNvSpPr/>
      </dsp:nvSpPr>
      <dsp:spPr>
        <a:xfrm>
          <a:off x="2706615" y="0"/>
          <a:ext cx="3001620" cy="416001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Person Management</a:t>
          </a:r>
          <a:endParaRPr lang="en-US" sz="1400" b="1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2914616" y="0"/>
        <a:ext cx="2585619" cy="416001"/>
      </dsp:txXfrm>
    </dsp:sp>
    <dsp:sp modelId="{8FF3E0A8-3BEF-4684-B802-A83BF41214A6}">
      <dsp:nvSpPr>
        <dsp:cNvPr id="0" name=""/>
        <dsp:cNvSpPr/>
      </dsp:nvSpPr>
      <dsp:spPr>
        <a:xfrm>
          <a:off x="5408073" y="0"/>
          <a:ext cx="3001620" cy="416001"/>
        </a:xfrm>
        <a:prstGeom prst="chevron">
          <a:avLst/>
        </a:prstGeom>
        <a:solidFill>
          <a:schemeClr val="accent1">
            <a:lumMod val="10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Time Template</a:t>
          </a:r>
          <a:endParaRPr lang="zh-CN" altLang="en-US" sz="1400" b="1" kern="1200" dirty="0">
            <a:latin typeface="Calibri" panose="020F0502020204030204" pitchFamily="34" charset="0"/>
            <a:ea typeface="Microsoft YaHei" panose="020B0503020204020204" pitchFamily="34" charset="-122"/>
            <a:cs typeface="Calibri" panose="020F0502020204030204" charset="0"/>
            <a:sym typeface="Calibri" panose="020F0502020204030204" pitchFamily="34" charset="0"/>
          </a:endParaRPr>
        </a:p>
      </dsp:txBody>
      <dsp:txXfrm>
        <a:off x="5616074" y="0"/>
        <a:ext cx="2585619" cy="416001"/>
      </dsp:txXfrm>
    </dsp:sp>
    <dsp:sp modelId="{8DDD3AE8-18F5-4D55-B446-E7B7379F721D}">
      <dsp:nvSpPr>
        <dsp:cNvPr id="0" name=""/>
        <dsp:cNvSpPr/>
      </dsp:nvSpPr>
      <dsp:spPr>
        <a:xfrm>
          <a:off x="8109532" y="0"/>
          <a:ext cx="3001620" cy="416001"/>
        </a:xfrm>
        <a:prstGeom prst="chevron">
          <a:avLst/>
        </a:prstGeom>
        <a:solidFill>
          <a:schemeClr val="accent1">
            <a:lumMod val="10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25000"/>
            </a:lnSpc>
            <a:spcBef>
              <a:spcPct val="0"/>
            </a:spcBef>
            <a:spcAft>
              <a:spcPct val="0"/>
            </a:spcAft>
            <a:buNone/>
          </a:pPr>
          <a:r>
            <a:rPr lang="en-US" altLang="zh-CN" sz="1400" b="1" kern="12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rPr>
            <a:t>Permission Management</a:t>
          </a:r>
        </a:p>
      </dsp:txBody>
      <dsp:txXfrm>
        <a:off x="8317533" y="0"/>
        <a:ext cx="2585619" cy="4160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A74161-0FC0-4DC1-ACC1-E414B8EF5601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682347-C0EB-4F9A-AAB0-D5103FD2CC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374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0413"/>
            <a:ext cx="6821487" cy="3836987"/>
          </a:xfrm>
          <a:ln/>
        </p:spPr>
      </p:sp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ts val="600"/>
              </a:spcAft>
              <a:buClrTx/>
              <a:buSzPct val="60000"/>
              <a:buFont typeface="Wingdings" pitchFamily="2" charset="2"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000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2347-C0EB-4F9A-AAB0-D5103FD2CC4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760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2347-C0EB-4F9A-AAB0-D5103FD2CC4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248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2347-C0EB-4F9A-AAB0-D5103FD2CC4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261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2347-C0EB-4F9A-AAB0-D5103FD2CC4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26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2347-C0EB-4F9A-AAB0-D5103FD2CC4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4980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2347-C0EB-4F9A-AAB0-D5103FD2CC4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4011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2347-C0EB-4F9A-AAB0-D5103FD2CC4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6907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2347-C0EB-4F9A-AAB0-D5103FD2CC4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3914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2347-C0EB-4F9A-AAB0-D5103FD2CC4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2586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2347-C0EB-4F9A-AAB0-D5103FD2CC4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025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2347-C0EB-4F9A-AAB0-D5103FD2CC4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759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2347-C0EB-4F9A-AAB0-D5103FD2CC4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065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2347-C0EB-4F9A-AAB0-D5103FD2CC4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3923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2347-C0EB-4F9A-AAB0-D5103FD2CC4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3805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2347-C0EB-4F9A-AAB0-D5103FD2CC4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7099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2347-C0EB-4F9A-AAB0-D5103FD2CC4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3109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B50A1-8425-45B1-A91E-1977F3B7C57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6274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2347-C0EB-4F9A-AAB0-D5103FD2CC4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8792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2347-C0EB-4F9A-AAB0-D5103FD2CC4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162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AC1ED-0807-400C-B49C-7D48960655BC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61291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AC1ED-0807-400C-B49C-7D48960655BC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14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2347-C0EB-4F9A-AAB0-D5103FD2CC4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1900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AC1ED-0807-400C-B49C-7D48960655BC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0692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AC1ED-0807-400C-B49C-7D48960655BC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463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AC1ED-0807-400C-B49C-7D48960655BC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4379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2347-C0EB-4F9A-AAB0-D5103FD2CC4F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1275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2347-C0EB-4F9A-AAB0-D5103FD2CC4F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41885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2347-C0EB-4F9A-AAB0-D5103FD2CC4F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76053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2347-C0EB-4F9A-AAB0-D5103FD2CC4F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9909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2347-C0EB-4F9A-AAB0-D5103FD2CC4F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16424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B50A1-8425-45B1-A91E-1977F3B7C57B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6408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B50A1-8425-45B1-A91E-1977F3B7C57B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18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2347-C0EB-4F9A-AAB0-D5103FD2CC4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35874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2347-C0EB-4F9A-AAB0-D5103FD2CC4F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3343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2347-C0EB-4F9A-AAB0-D5103FD2CC4F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833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2347-C0EB-4F9A-AAB0-D5103FD2CC4F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60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2347-C0EB-4F9A-AAB0-D5103FD2CC4F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4545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2347-C0EB-4F9A-AAB0-D5103FD2CC4F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6635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2347-C0EB-4F9A-AAB0-D5103FD2CC4F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2647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2347-C0EB-4F9A-AAB0-D5103FD2CC4F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515647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2347-C0EB-4F9A-AAB0-D5103FD2CC4F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222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2347-C0EB-4F9A-AAB0-D5103FD2CC4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5608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2347-C0EB-4F9A-AAB0-D5103FD2CC4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199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2347-C0EB-4F9A-AAB0-D5103FD2CC4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6714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2347-C0EB-4F9A-AAB0-D5103FD2CC4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436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B50A1-8425-45B1-A91E-1977F3B7C57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625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#Revision Rec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78056" y="269823"/>
            <a:ext cx="9736311" cy="601377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zh-CN" dirty="0"/>
              <a:t>Revision Record</a:t>
            </a:r>
            <a:endParaRPr lang="en-US" dirty="0"/>
          </a:p>
        </p:txBody>
      </p:sp>
      <p:sp>
        <p:nvSpPr>
          <p:cNvPr id="5" name="文本占位符 7"/>
          <p:cNvSpPr>
            <a:spLocks noGrp="1"/>
          </p:cNvSpPr>
          <p:nvPr>
            <p:ph type="body" sz="quarter" idx="17" hasCustomPrompt="1"/>
          </p:nvPr>
        </p:nvSpPr>
        <p:spPr>
          <a:xfrm>
            <a:off x="1271464" y="2060286"/>
            <a:ext cx="2268178" cy="504887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808080"/>
              </a:buClr>
              <a:buSzPct val="60000"/>
              <a:buFont typeface="Wingdings" pitchFamily="2" charset="2"/>
              <a:buNone/>
              <a:tabLst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zh-CN" dirty="0"/>
              <a:t>Course Code</a:t>
            </a:r>
          </a:p>
        </p:txBody>
      </p:sp>
      <p:sp>
        <p:nvSpPr>
          <p:cNvPr id="6" name="文本占位符 7"/>
          <p:cNvSpPr>
            <a:spLocks noGrp="1"/>
          </p:cNvSpPr>
          <p:nvPr>
            <p:ph type="body" sz="quarter" idx="18" hasCustomPrompt="1"/>
          </p:nvPr>
        </p:nvSpPr>
        <p:spPr>
          <a:xfrm>
            <a:off x="4200276" y="2060286"/>
            <a:ext cx="1582506" cy="504887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808080"/>
              </a:buClr>
              <a:buSzPct val="60000"/>
              <a:buFont typeface="Wingdings" pitchFamily="2" charset="2"/>
              <a:buNone/>
              <a:tabLst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zh-CN" dirty="0"/>
              <a:t>Category</a:t>
            </a:r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9" hasCustomPrompt="1"/>
          </p:nvPr>
        </p:nvSpPr>
        <p:spPr>
          <a:xfrm>
            <a:off x="6443416" y="2060286"/>
            <a:ext cx="2160302" cy="504887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808080"/>
              </a:buClr>
              <a:buSzPct val="60000"/>
              <a:buFont typeface="Wingdings" pitchFamily="2" charset="2"/>
              <a:buNone/>
              <a:tabLst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zh-CN" dirty="0"/>
              <a:t>X.X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20" hasCustomPrompt="1"/>
          </p:nvPr>
        </p:nvSpPr>
        <p:spPr>
          <a:xfrm>
            <a:off x="9264352" y="2060286"/>
            <a:ext cx="1763998" cy="504887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808080"/>
              </a:buClr>
              <a:buSzPct val="60000"/>
              <a:buFont typeface="Wingdings" pitchFamily="2" charset="2"/>
              <a:buNone/>
              <a:tabLst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zh-CN" dirty="0"/>
              <a:t>X.X</a:t>
            </a:r>
          </a:p>
        </p:txBody>
      </p:sp>
      <p:sp>
        <p:nvSpPr>
          <p:cNvPr id="9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1235460" y="3571622"/>
            <a:ext cx="2340186" cy="504887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808080"/>
              </a:buClr>
              <a:buSzPct val="60000"/>
              <a:buFont typeface="Wingdings" pitchFamily="2" charset="2"/>
              <a:buNone/>
              <a:tabLst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zh-CN" dirty="0"/>
              <a:t>Author/ID</a:t>
            </a:r>
          </a:p>
        </p:txBody>
      </p:sp>
      <p:sp>
        <p:nvSpPr>
          <p:cNvPr id="10" name="文本占位符 7"/>
          <p:cNvSpPr>
            <a:spLocks noGrp="1"/>
          </p:cNvSpPr>
          <p:nvPr>
            <p:ph type="body" sz="quarter" idx="14" hasCustomPrompt="1"/>
          </p:nvPr>
        </p:nvSpPr>
        <p:spPr>
          <a:xfrm>
            <a:off x="4199740" y="3571623"/>
            <a:ext cx="1620118" cy="504887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buNone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zh-CN" dirty="0"/>
              <a:t>2015.01.25</a:t>
            </a:r>
            <a:endParaRPr lang="zh-CN" altLang="en-US" dirty="0"/>
          </a:p>
        </p:txBody>
      </p:sp>
      <p:sp>
        <p:nvSpPr>
          <p:cNvPr id="11" name="文本占位符 7"/>
          <p:cNvSpPr>
            <a:spLocks noGrp="1"/>
          </p:cNvSpPr>
          <p:nvPr>
            <p:ph type="body" sz="quarter" idx="15" hasCustomPrompt="1"/>
          </p:nvPr>
        </p:nvSpPr>
        <p:spPr>
          <a:xfrm>
            <a:off x="6443952" y="3571623"/>
            <a:ext cx="2196306" cy="504887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808080"/>
              </a:buClr>
              <a:buSzPct val="60000"/>
              <a:buFont typeface="Wingdings" pitchFamily="2" charset="2"/>
              <a:buNone/>
              <a:tabLst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zh-CN" dirty="0"/>
              <a:t>Reviewer/ID</a:t>
            </a:r>
          </a:p>
        </p:txBody>
      </p:sp>
      <p:sp>
        <p:nvSpPr>
          <p:cNvPr id="12" name="文本占位符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4352" y="3571622"/>
            <a:ext cx="1727994" cy="504887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buNone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zh-CN" dirty="0"/>
              <a:t>Type</a:t>
            </a:r>
            <a:endParaRPr lang="zh-CN" altLang="en-US" dirty="0"/>
          </a:p>
        </p:txBody>
      </p:sp>
      <p:graphicFrame>
        <p:nvGraphicFramePr>
          <p:cNvPr id="13" name="Group 3"/>
          <p:cNvGraphicFramePr>
            <a:graphicFrameLocks noGrp="1"/>
          </p:cNvGraphicFramePr>
          <p:nvPr userDrawn="1"/>
        </p:nvGraphicFramePr>
        <p:xfrm>
          <a:off x="869951" y="1484222"/>
          <a:ext cx="10441517" cy="1082824"/>
        </p:xfrm>
        <a:graphic>
          <a:graphicData uri="http://schemas.openxmlformats.org/drawingml/2006/table">
            <a:tbl>
              <a:tblPr/>
              <a:tblGrid>
                <a:gridCol w="3052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0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75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11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7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华文细黑" pitchFamily="2" charset="-122"/>
                          <a:cs typeface="Calibri" panose="020F0502020204030204" pitchFamily="34" charset="0"/>
                        </a:rPr>
                        <a:t>Course Code</a:t>
                      </a:r>
                      <a:endParaRPr kumimoji="1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华文细黑" pitchFamily="2" charset="-122"/>
                        <a:cs typeface="Calibri" panose="020F0502020204030204" pitchFamily="34" charset="0"/>
                      </a:endParaRPr>
                    </a:p>
                  </a:txBody>
                  <a:tcPr marL="77024" marR="77024" marT="40053" marB="40053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华文细黑" pitchFamily="2" charset="-122"/>
                          <a:cs typeface="Calibri" panose="020F0502020204030204" pitchFamily="34" charset="0"/>
                        </a:rPr>
                        <a:t>Category</a:t>
                      </a:r>
                      <a:endParaRPr kumimoji="1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华文细黑" pitchFamily="2" charset="-122"/>
                        <a:cs typeface="Calibri" panose="020F0502020204030204" pitchFamily="34" charset="0"/>
                      </a:endParaRPr>
                    </a:p>
                  </a:txBody>
                  <a:tcPr marL="77024" marR="77024" marT="40053" marB="4005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华文细黑" pitchFamily="2" charset="-122"/>
                          <a:cs typeface="Calibri" panose="020F0502020204030204" pitchFamily="34" charset="0"/>
                        </a:rPr>
                        <a:t>Category Version</a:t>
                      </a:r>
                      <a:endParaRPr kumimoji="1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华文细黑" pitchFamily="2" charset="-122"/>
                        <a:cs typeface="Calibri" panose="020F0502020204030204" pitchFamily="34" charset="0"/>
                      </a:endParaRPr>
                    </a:p>
                  </a:txBody>
                  <a:tcPr marL="77024" marR="77024" marT="40053" marB="4005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华文细黑" pitchFamily="2" charset="-122"/>
                          <a:cs typeface="Calibri" panose="020F0502020204030204" pitchFamily="34" charset="0"/>
                        </a:rPr>
                        <a:t>Course Version</a:t>
                      </a:r>
                    </a:p>
                  </a:txBody>
                  <a:tcPr marL="77024" marR="77024" marT="40053" marB="4005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华文细黑" pitchFamily="2" charset="-122"/>
                        <a:cs typeface="Calibri" panose="020F0502020204030204" pitchFamily="34" charset="0"/>
                      </a:endParaRPr>
                    </a:p>
                  </a:txBody>
                  <a:tcPr marL="78258" marR="78258" marT="39127" marB="391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华文细黑" pitchFamily="2" charset="-122"/>
                        <a:cs typeface="Calibri" panose="020F0502020204030204" pitchFamily="34" charset="0"/>
                      </a:endParaRPr>
                    </a:p>
                  </a:txBody>
                  <a:tcPr marL="78258" marR="78258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华文细黑" pitchFamily="2" charset="-122"/>
                        <a:cs typeface="Calibri" panose="020F0502020204030204" pitchFamily="34" charset="0"/>
                      </a:endParaRPr>
                    </a:p>
                  </a:txBody>
                  <a:tcPr marL="78258" marR="78258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华文细黑" pitchFamily="2" charset="-122"/>
                        <a:cs typeface="Calibri" panose="020F0502020204030204" pitchFamily="34" charset="0"/>
                      </a:endParaRPr>
                    </a:p>
                  </a:txBody>
                  <a:tcPr marL="78258" marR="78258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" name="Group 21"/>
          <p:cNvGraphicFramePr>
            <a:graphicFrameLocks noGrp="1"/>
          </p:cNvGraphicFramePr>
          <p:nvPr userDrawn="1"/>
        </p:nvGraphicFramePr>
        <p:xfrm>
          <a:off x="869951" y="3006634"/>
          <a:ext cx="10441517" cy="3038475"/>
        </p:xfrm>
        <a:graphic>
          <a:graphicData uri="http://schemas.openxmlformats.org/drawingml/2006/table">
            <a:tbl>
              <a:tblPr/>
              <a:tblGrid>
                <a:gridCol w="3078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1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56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58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7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华文细黑" pitchFamily="2" charset="-122"/>
                          <a:cs typeface="Calibri" panose="020F0502020204030204" pitchFamily="34" charset="0"/>
                        </a:rPr>
                        <a:t>Author/ID</a:t>
                      </a:r>
                      <a:endParaRPr kumimoji="1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华文细黑" pitchFamily="2" charset="-122"/>
                        <a:cs typeface="Calibri" panose="020F0502020204030204" pitchFamily="34" charset="0"/>
                      </a:endParaRPr>
                    </a:p>
                  </a:txBody>
                  <a:tcPr marL="77024" marR="77024" marT="40053" marB="40053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华文细黑" pitchFamily="2" charset="-122"/>
                          <a:cs typeface="Calibri" panose="020F0502020204030204" pitchFamily="34" charset="0"/>
                        </a:rPr>
                        <a:t>Date</a:t>
                      </a:r>
                      <a:endParaRPr kumimoji="1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华文细黑" pitchFamily="2" charset="-122"/>
                        <a:cs typeface="Calibri" panose="020F0502020204030204" pitchFamily="34" charset="0"/>
                      </a:endParaRPr>
                    </a:p>
                  </a:txBody>
                  <a:tcPr marL="77024" marR="77024" marT="40053" marB="4005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华文细黑" pitchFamily="2" charset="-122"/>
                          <a:cs typeface="Calibri" panose="020F0502020204030204" pitchFamily="34" charset="0"/>
                        </a:rPr>
                        <a:t>Reviewer/ID</a:t>
                      </a:r>
                      <a:endParaRPr kumimoji="1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华文细黑" pitchFamily="2" charset="-122"/>
                        <a:cs typeface="Calibri" panose="020F0502020204030204" pitchFamily="34" charset="0"/>
                      </a:endParaRPr>
                    </a:p>
                  </a:txBody>
                  <a:tcPr marL="77024" marR="77024" marT="40053" marB="4005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华文细黑" pitchFamily="2" charset="-122"/>
                          <a:cs typeface="Calibri" panose="020F0502020204030204" pitchFamily="34" charset="0"/>
                        </a:rPr>
                        <a:t>New</a:t>
                      </a:r>
                      <a:r>
                        <a:rPr kumimoji="1" lang="zh-CN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华文细黑" pitchFamily="2" charset="-122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华文细黑" pitchFamily="2" charset="-122"/>
                          <a:cs typeface="Calibri" panose="020F0502020204030204" pitchFamily="34" charset="0"/>
                        </a:rPr>
                        <a:t>Update</a:t>
                      </a:r>
                      <a:endParaRPr kumimoji="1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华文细黑" pitchFamily="2" charset="-122"/>
                        <a:cs typeface="Calibri" panose="020F0502020204030204" pitchFamily="34" charset="0"/>
                      </a:endParaRPr>
                    </a:p>
                  </a:txBody>
                  <a:tcPr marL="77024" marR="77024" marT="40053" marB="4005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Next LT Regular" pitchFamily="34" charset="0"/>
                        <a:ea typeface="华文细黑" pitchFamily="2" charset="-122"/>
                      </a:endParaRPr>
                    </a:p>
                  </a:txBody>
                  <a:tcPr marL="78258" marR="78258" marT="39127" marB="391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Next LT Regular" pitchFamily="34" charset="0"/>
                        <a:ea typeface="华文细黑" pitchFamily="2" charset="-122"/>
                      </a:endParaRPr>
                    </a:p>
                  </a:txBody>
                  <a:tcPr marL="78258" marR="78258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Next LT Regular" pitchFamily="34" charset="0"/>
                        <a:ea typeface="华文细黑" pitchFamily="2" charset="-122"/>
                      </a:endParaRPr>
                    </a:p>
                  </a:txBody>
                  <a:tcPr marL="78258" marR="78258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Next LT Regular" pitchFamily="34" charset="0"/>
                        <a:ea typeface="华文细黑" pitchFamily="2" charset="-122"/>
                      </a:endParaRPr>
                    </a:p>
                  </a:txBody>
                  <a:tcPr marL="78258" marR="78258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8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Next LT Regular" pitchFamily="34" charset="0"/>
                        <a:ea typeface="华文细黑" pitchFamily="2" charset="-122"/>
                      </a:endParaRPr>
                    </a:p>
                  </a:txBody>
                  <a:tcPr marL="78258" marR="78258" marT="39127" marB="391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Next LT Regular" pitchFamily="34" charset="0"/>
                        <a:ea typeface="华文细黑" pitchFamily="2" charset="-122"/>
                      </a:endParaRPr>
                    </a:p>
                  </a:txBody>
                  <a:tcPr marL="78258" marR="78258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Next LT Regular" pitchFamily="34" charset="0"/>
                        <a:ea typeface="华文细黑" pitchFamily="2" charset="-122"/>
                      </a:endParaRPr>
                    </a:p>
                  </a:txBody>
                  <a:tcPr marL="78258" marR="78258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Next LT Regular" pitchFamily="34" charset="0"/>
                        <a:ea typeface="华文细黑" pitchFamily="2" charset="-122"/>
                      </a:endParaRPr>
                    </a:p>
                  </a:txBody>
                  <a:tcPr marL="78258" marR="78258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8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Next LT Regular" pitchFamily="34" charset="0"/>
                        <a:ea typeface="华文细黑" pitchFamily="2" charset="-122"/>
                      </a:endParaRPr>
                    </a:p>
                  </a:txBody>
                  <a:tcPr marL="78258" marR="78258" marT="39127" marB="391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Next LT Regular" pitchFamily="34" charset="0"/>
                        <a:ea typeface="华文细黑" pitchFamily="2" charset="-122"/>
                      </a:endParaRPr>
                    </a:p>
                  </a:txBody>
                  <a:tcPr marL="78258" marR="78258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Next LT Regular" pitchFamily="34" charset="0"/>
                        <a:ea typeface="华文细黑" pitchFamily="2" charset="-122"/>
                      </a:endParaRPr>
                    </a:p>
                  </a:txBody>
                  <a:tcPr marL="78258" marR="78258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Next LT Regular" pitchFamily="34" charset="0"/>
                        <a:ea typeface="华文细黑" pitchFamily="2" charset="-122"/>
                      </a:endParaRPr>
                    </a:p>
                  </a:txBody>
                  <a:tcPr marL="78258" marR="78258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8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Next LT Regular" pitchFamily="34" charset="0"/>
                        <a:ea typeface="华文细黑" pitchFamily="2" charset="-122"/>
                      </a:endParaRPr>
                    </a:p>
                  </a:txBody>
                  <a:tcPr marL="78258" marR="78258" marT="39127" marB="391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Next LT Regular" pitchFamily="34" charset="0"/>
                        <a:ea typeface="华文细黑" pitchFamily="2" charset="-122"/>
                      </a:endParaRPr>
                    </a:p>
                  </a:txBody>
                  <a:tcPr marL="78258" marR="78258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Next LT Regular" pitchFamily="34" charset="0"/>
                        <a:ea typeface="华文细黑" pitchFamily="2" charset="-122"/>
                      </a:endParaRPr>
                    </a:p>
                  </a:txBody>
                  <a:tcPr marL="78258" marR="78258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Next LT Regular" pitchFamily="34" charset="0"/>
                        <a:ea typeface="华文细黑" pitchFamily="2" charset="-122"/>
                      </a:endParaRPr>
                    </a:p>
                  </a:txBody>
                  <a:tcPr marL="78258" marR="78258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8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Next LT Regular" pitchFamily="34" charset="0"/>
                        <a:ea typeface="华文细黑" pitchFamily="2" charset="-122"/>
                      </a:endParaRPr>
                    </a:p>
                  </a:txBody>
                  <a:tcPr marL="78258" marR="78258" marT="39127" marB="391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Next LT Regular" pitchFamily="34" charset="0"/>
                        <a:ea typeface="华文细黑" pitchFamily="2" charset="-122"/>
                      </a:endParaRPr>
                    </a:p>
                  </a:txBody>
                  <a:tcPr marL="78258" marR="78258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Next LT Regular" pitchFamily="34" charset="0"/>
                        <a:ea typeface="华文细黑" pitchFamily="2" charset="-122"/>
                      </a:endParaRPr>
                    </a:p>
                  </a:txBody>
                  <a:tcPr marL="78258" marR="78258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Next LT Regular" pitchFamily="34" charset="0"/>
                        <a:ea typeface="华文细黑" pitchFamily="2" charset="-122"/>
                      </a:endParaRPr>
                    </a:p>
                  </a:txBody>
                  <a:tcPr marL="78258" marR="78258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03F36A56-F886-8540-88C0-9C0686B70B16}"/>
              </a:ext>
            </a:extLst>
          </p:cNvPr>
          <p:cNvCxnSpPr>
            <a:cxnSpLocks/>
          </p:cNvCxnSpPr>
          <p:nvPr userDrawn="1"/>
        </p:nvCxnSpPr>
        <p:spPr>
          <a:xfrm flipV="1">
            <a:off x="478056" y="871200"/>
            <a:ext cx="8855457" cy="1"/>
          </a:xfrm>
          <a:prstGeom prst="line">
            <a:avLst/>
          </a:prstGeom>
          <a:ln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0800000" scaled="0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2048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8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696" b="34696"/>
          <a:stretch/>
        </p:blipFill>
        <p:spPr>
          <a:xfrm>
            <a:off x="-12000" y="0"/>
            <a:ext cx="12192000" cy="1438294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 bwMode="auto">
          <a:xfrm>
            <a:off x="-12001" y="0"/>
            <a:ext cx="12192001" cy="1438294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itchFamily="2" charset="-122"/>
              <a:cs typeface="Calibri" panose="020F050202020403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1142059-659B-F54B-A3E0-B90A683DC76D}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r="11111"/>
          <a:stretch/>
        </p:blipFill>
        <p:spPr>
          <a:xfrm>
            <a:off x="-12000" y="1438294"/>
            <a:ext cx="12204000" cy="96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37FE6B9-6977-6D4D-BEA3-21BBC6D598F6}"/>
              </a:ext>
            </a:extLst>
          </p:cNvPr>
          <p:cNvSpPr txBox="1"/>
          <p:nvPr userDrawn="1"/>
        </p:nvSpPr>
        <p:spPr>
          <a:xfrm>
            <a:off x="655240" y="467018"/>
            <a:ext cx="284270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dist"/>
            <a:r>
              <a:rPr kumimoji="1"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SUMMARY</a:t>
            </a:r>
            <a:endParaRPr kumimoji="1"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CB65DCF-A041-6145-9745-B0A228E768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02367" y="555194"/>
            <a:ext cx="1440000" cy="439200"/>
          </a:xfrm>
          <a:prstGeom prst="rect">
            <a:avLst/>
          </a:prstGeom>
        </p:spPr>
      </p:pic>
      <p:sp>
        <p:nvSpPr>
          <p:cNvPr id="8" name="文本占位符 7"/>
          <p:cNvSpPr>
            <a:spLocks noGrp="1"/>
          </p:cNvSpPr>
          <p:nvPr>
            <p:ph type="body" sz="quarter" idx="11"/>
          </p:nvPr>
        </p:nvSpPr>
        <p:spPr>
          <a:xfrm>
            <a:off x="602437" y="1876902"/>
            <a:ext cx="10987126" cy="43061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13246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re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8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696" b="34696"/>
          <a:stretch/>
        </p:blipFill>
        <p:spPr>
          <a:xfrm>
            <a:off x="-12000" y="0"/>
            <a:ext cx="12192000" cy="1438294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 bwMode="auto">
          <a:xfrm>
            <a:off x="-12001" y="0"/>
            <a:ext cx="12192001" cy="1438294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itchFamily="2" charset="-122"/>
              <a:cs typeface="Calibri" panose="020F050202020403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1142059-659B-F54B-A3E0-B90A683DC76D}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r="11111"/>
          <a:stretch/>
        </p:blipFill>
        <p:spPr>
          <a:xfrm>
            <a:off x="-12000" y="1438294"/>
            <a:ext cx="12204000" cy="96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37FE6B9-6977-6D4D-BEA3-21BBC6D598F6}"/>
              </a:ext>
            </a:extLst>
          </p:cNvPr>
          <p:cNvSpPr txBox="1"/>
          <p:nvPr userDrawn="1"/>
        </p:nvSpPr>
        <p:spPr>
          <a:xfrm>
            <a:off x="655240" y="467018"/>
            <a:ext cx="458441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dist"/>
            <a:r>
              <a:rPr kumimoji="1"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MORE</a:t>
            </a:r>
            <a:r>
              <a:rPr kumimoji="1" lang="en-US" altLang="zh-CN" sz="40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INFORMATION</a:t>
            </a:r>
            <a:endParaRPr kumimoji="1"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CB65DCF-A041-6145-9745-B0A228E768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02367" y="555194"/>
            <a:ext cx="1440000" cy="439200"/>
          </a:xfrm>
          <a:prstGeom prst="rect">
            <a:avLst/>
          </a:prstGeom>
        </p:spPr>
      </p:pic>
      <p:sp>
        <p:nvSpPr>
          <p:cNvPr id="8" name="文本占位符 7"/>
          <p:cNvSpPr>
            <a:spLocks noGrp="1"/>
          </p:cNvSpPr>
          <p:nvPr>
            <p:ph type="body" sz="quarter" idx="11"/>
          </p:nvPr>
        </p:nvSpPr>
        <p:spPr>
          <a:xfrm>
            <a:off x="602437" y="1876902"/>
            <a:ext cx="10987126" cy="43061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28632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#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2700271" y="3050884"/>
            <a:ext cx="6791473" cy="75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8358" tIns="39179" rIns="78358" bIns="39179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ADVANCE YOUR CAREER</a:t>
            </a:r>
            <a:endParaRPr kumimoji="0" lang="zh-CN" altLang="en-US" sz="4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Segoe UI" pitchFamily="34" charset="0"/>
              <a:ea typeface="张海山锐线体简" panose="02000000000000000000" pitchFamily="2" charset="-122"/>
              <a:cs typeface="Segoe UI" pitchFamily="34" charset="0"/>
            </a:endParaRPr>
          </a:p>
        </p:txBody>
      </p:sp>
      <p:grpSp>
        <p:nvGrpSpPr>
          <p:cNvPr id="13" name="组合 12"/>
          <p:cNvGrpSpPr/>
          <p:nvPr userDrawn="1"/>
        </p:nvGrpSpPr>
        <p:grpSpPr>
          <a:xfrm rot="16200000" flipV="1">
            <a:off x="9403815" y="3371337"/>
            <a:ext cx="539611" cy="376582"/>
            <a:chOff x="2428585" y="1776549"/>
            <a:chExt cx="950920" cy="496388"/>
          </a:xfrm>
        </p:grpSpPr>
        <p:cxnSp>
          <p:nvCxnSpPr>
            <p:cNvPr id="14" name="直接连接符 13"/>
            <p:cNvCxnSpPr/>
            <p:nvPr userDrawn="1"/>
          </p:nvCxnSpPr>
          <p:spPr bwMode="auto">
            <a:xfrm>
              <a:off x="2428585" y="1794075"/>
              <a:ext cx="950920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dk2">
                  <a:lumMod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直接连接符 14"/>
            <p:cNvCxnSpPr/>
            <p:nvPr userDrawn="1"/>
          </p:nvCxnSpPr>
          <p:spPr bwMode="auto">
            <a:xfrm>
              <a:off x="2445424" y="1776549"/>
              <a:ext cx="0" cy="496388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dk2">
                  <a:lumMod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6" name="组合 15"/>
          <p:cNvGrpSpPr/>
          <p:nvPr userDrawn="1"/>
        </p:nvGrpSpPr>
        <p:grpSpPr>
          <a:xfrm rot="5400000" flipV="1">
            <a:off x="2248583" y="3110081"/>
            <a:ext cx="539611" cy="376582"/>
            <a:chOff x="2428585" y="1776549"/>
            <a:chExt cx="950920" cy="496388"/>
          </a:xfrm>
        </p:grpSpPr>
        <p:cxnSp>
          <p:nvCxnSpPr>
            <p:cNvPr id="17" name="直接连接符 16"/>
            <p:cNvCxnSpPr/>
            <p:nvPr userDrawn="1"/>
          </p:nvCxnSpPr>
          <p:spPr bwMode="auto">
            <a:xfrm>
              <a:off x="2428585" y="1794075"/>
              <a:ext cx="950920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dk2">
                  <a:lumMod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直接连接符 17"/>
            <p:cNvCxnSpPr/>
            <p:nvPr userDrawn="1"/>
          </p:nvCxnSpPr>
          <p:spPr bwMode="auto">
            <a:xfrm>
              <a:off x="2445424" y="1776549"/>
              <a:ext cx="0" cy="496388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dk2">
                  <a:lumMod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431331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8824" y1="19753" x2="32468" y2="64609"/>
                        <a14:foregroundMark x1="48735" y1="16872" x2="42447" y2="70370"/>
                        <a14:foregroundMark x1="50649" y1="38066" x2="55844" y2="32922"/>
                        <a14:foregroundMark x1="56049" y1="39300" x2="53930" y2="70370"/>
                        <a14:foregroundMark x1="66165" y1="34774" x2="62884" y2="66461"/>
                        <a14:foregroundMark x1="74983" y1="35185" x2="73821" y2="60700"/>
                        <a14:foregroundMark x1="65550" y1="32922" x2="61928" y2="54321"/>
                        <a14:foregroundMark x1="61176" y1="64609" x2="65208" y2="69753"/>
                        <a14:foregroundMark x1="68421" y1="65226" x2="71907" y2="61728"/>
                        <a14:foregroundMark x1="85304" y1="36420" x2="94258" y2="30658"/>
                        <a14:foregroundMark x1="95625" y1="37654" x2="95079" y2="70988"/>
                        <a14:foregroundMark x1="92344" y1="49588" x2="81066" y2="61111"/>
                        <a14:foregroundMark x1="83185" y1="72634" x2="92960" y2="61728"/>
                        <a14:foregroundMark x1="14149" y1="35802" x2="26384" y2="31893"/>
                        <a14:foregroundMark x1="26384" y1="35802" x2="19891" y2="72222"/>
                        <a14:foregroundMark x1="19891" y1="49588" x2="8544" y2="63992"/>
                        <a14:foregroundMark x1="10458" y1="68107" x2="16405" y2="65844"/>
                        <a14:foregroundMark x1="27888" y1="84774" x2="29392" y2="84774"/>
                        <a14:foregroundMark x1="28571" y1="95473" x2="28571" y2="84774"/>
                        <a14:foregroundMark x1="31306" y1="85597" x2="31306" y2="94239"/>
                        <a14:foregroundMark x1="31716" y1="85185" x2="33424" y2="85185"/>
                        <a14:foregroundMark x1="32262" y1="90329" x2="33561" y2="90329"/>
                        <a14:foregroundMark x1="31306" y1="95062" x2="33561" y2="95062"/>
                        <a14:foregroundMark x1="36295" y1="85185" x2="34723" y2="87243"/>
                        <a14:foregroundMark x1="34723" y1="89918" x2="35612" y2="95473"/>
                        <a14:foregroundMark x1="36022" y1="95885" x2="37867" y2="93827"/>
                        <a14:foregroundMark x1="36569" y1="84156" x2="38004" y2="86831"/>
                        <a14:foregroundMark x1="39166" y1="85185" x2="39303" y2="95062"/>
                        <a14:foregroundMark x1="39781" y1="90329" x2="41627" y2="90329"/>
                        <a14:foregroundMark x1="42037" y1="84156" x2="41900" y2="95473"/>
                        <a14:foregroundMark x1="43472" y1="85597" x2="43472" y2="93827"/>
                        <a14:foregroundMark x1="43882" y1="86420" x2="45796" y2="93827"/>
                        <a14:foregroundMark x1="46480" y1="85597" x2="46070" y2="93827"/>
                        <a14:foregroundMark x1="49077" y1="85185" x2="47505" y2="90329"/>
                        <a14:foregroundMark x1="49487" y1="85597" x2="51059" y2="88066"/>
                        <a14:foregroundMark x1="50923" y1="89506" x2="50649" y2="93827"/>
                        <a14:foregroundMark x1="47642" y1="91564" x2="49214" y2="95062"/>
                        <a14:foregroundMark x1="52495" y1="85597" x2="52495" y2="95062"/>
                        <a14:foregroundMark x1="52495" y1="94650" x2="54272" y2="95062"/>
                        <a14:foregroundMark x1="55571" y1="86831" x2="55229" y2="91975"/>
                        <a14:foregroundMark x1="55707" y1="86831" x2="57826" y2="85597"/>
                        <a14:foregroundMark x1="57826" y1="85597" x2="58442" y2="91152"/>
                        <a14:foregroundMark x1="58442" y1="91152" x2="56801" y2="95062"/>
                        <a14:foregroundMark x1="62269" y1="86008" x2="60424" y2="84774"/>
                        <a14:foregroundMark x1="60287" y1="86831" x2="59535" y2="91975"/>
                        <a14:foregroundMark x1="59877" y1="92387" x2="60560" y2="94650"/>
                        <a14:foregroundMark x1="60971" y1="95473" x2="62406" y2="94650"/>
                        <a14:foregroundMark x1="61722" y1="90741" x2="62884" y2="90329"/>
                        <a14:foregroundMark x1="62884" y1="90329" x2="62884" y2="92798"/>
                        <a14:foregroundMark x1="62133" y1="86008" x2="62884" y2="87654"/>
                        <a14:foregroundMark x1="63705" y1="85185" x2="65003" y2="89918"/>
                        <a14:foregroundMark x1="66576" y1="85185" x2="64867" y2="89918"/>
                        <a14:foregroundMark x1="65277" y1="89506" x2="65003" y2="958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54043" y="94680"/>
            <a:ext cx="1235154" cy="38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88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#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Title</a:t>
            </a:r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CB65DCF-A041-6145-9745-B0A228E76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14367" y="432000"/>
            <a:ext cx="1440000" cy="439200"/>
          </a:xfrm>
          <a:prstGeom prst="rect">
            <a:avLst/>
          </a:prstGeom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03F36A56-F886-8540-88C0-9C0686B70B16}"/>
              </a:ext>
            </a:extLst>
          </p:cNvPr>
          <p:cNvCxnSpPr>
            <a:cxnSpLocks/>
          </p:cNvCxnSpPr>
          <p:nvPr userDrawn="1"/>
        </p:nvCxnSpPr>
        <p:spPr>
          <a:xfrm flipV="1">
            <a:off x="575734" y="1150204"/>
            <a:ext cx="8855457" cy="1"/>
          </a:xfrm>
          <a:prstGeom prst="line">
            <a:avLst/>
          </a:prstGeom>
          <a:ln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0800000" scaled="0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9821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#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10">
            <a:extLst>
              <a:ext uri="{FF2B5EF4-FFF2-40B4-BE49-F238E27FC236}">
                <a16:creationId xmlns:a16="http://schemas.microsoft.com/office/drawing/2014/main" id="{882A0066-DEDC-7243-B000-AF3B5E83C0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200" y="1525587"/>
            <a:ext cx="9744000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40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Segoe UI" panose="020B0502040204020203" pitchFamily="34" charset="0"/>
                <a:cs typeface="Calibri" panose="020F0502020204030204" pitchFamily="34" charset="0"/>
              </a:defRPr>
            </a:lvl1pPr>
            <a:lvl2pPr marL="457189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914377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371566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1828754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endParaRPr kumimoji="1" lang="en-US" altLang="zh-CN" dirty="0"/>
          </a:p>
        </p:txBody>
      </p:sp>
      <p:sp>
        <p:nvSpPr>
          <p:cNvPr id="14" name="文本占位符 10">
            <a:extLst>
              <a:ext uri="{FF2B5EF4-FFF2-40B4-BE49-F238E27FC236}">
                <a16:creationId xmlns:a16="http://schemas.microsoft.com/office/drawing/2014/main" id="{B3D1555D-1C44-274C-91FD-94D882065B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9200" y="2407145"/>
            <a:ext cx="97440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09585" rtl="0" eaLnBrk="1" latinLnBrk="0" hangingPunct="1">
              <a:buFontTx/>
              <a:buNone/>
              <a:defRPr kumimoji="1" lang="zh-CN" altLang="en-US" sz="2000" kern="1200" spc="200" dirty="0" smtClean="0">
                <a:solidFill>
                  <a:srgbClr val="CD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defRPr>
            </a:lvl1pPr>
            <a:lvl2pPr marL="457189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914377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371566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1828754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endParaRPr kumimoji="1" lang="zh-CN" altLang="en-US" dirty="0"/>
          </a:p>
        </p:txBody>
      </p:sp>
      <p:sp>
        <p:nvSpPr>
          <p:cNvPr id="16" name="文本占位符 10">
            <a:extLst>
              <a:ext uri="{FF2B5EF4-FFF2-40B4-BE49-F238E27FC236}">
                <a16:creationId xmlns:a16="http://schemas.microsoft.com/office/drawing/2014/main" id="{C8DA5337-CF27-554F-9D48-F5769438E7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29831" y="5839491"/>
            <a:ext cx="9744000" cy="2215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09585" rtl="0" eaLnBrk="1" latinLnBrk="0" hangingPunct="1">
              <a:buFontTx/>
              <a:buNone/>
              <a:defRPr kumimoji="1" lang="zh-CN" altLang="en-US" sz="1600" kern="1200" spc="67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defRPr>
            </a:lvl1pPr>
            <a:lvl2pPr marL="457189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914377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371566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1828754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endParaRPr kumimoji="1" lang="zh-CN" altLang="en-US" dirty="0"/>
          </a:p>
        </p:txBody>
      </p:sp>
      <p:sp>
        <p:nvSpPr>
          <p:cNvPr id="19" name="图片占位符 17">
            <a:extLst>
              <a:ext uri="{FF2B5EF4-FFF2-40B4-BE49-F238E27FC236}">
                <a16:creationId xmlns:a16="http://schemas.microsoft.com/office/drawing/2014/main" id="{2B0B95BB-B775-3E41-A376-5FA313A3C77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19200" y="3086100"/>
            <a:ext cx="10972800" cy="22360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1" lang="zh-CN" altLang="en-US" sz="1333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defRPr>
            </a:lvl1pPr>
          </a:lstStyle>
          <a:p>
            <a:r>
              <a:rPr kumimoji="1" lang="en-US" altLang="zh-CN" dirty="0"/>
              <a:t>Insert a picture</a:t>
            </a:r>
            <a:endParaRPr kumimoji="1"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10DDD62-62CE-4944-AA12-51639D094C0D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r="269"/>
          <a:stretch/>
        </p:blipFill>
        <p:spPr>
          <a:xfrm>
            <a:off x="1219200" y="5322188"/>
            <a:ext cx="10972800" cy="182400"/>
          </a:xfrm>
          <a:prstGeom prst="rect">
            <a:avLst/>
          </a:prstGeom>
          <a:ln>
            <a:noFill/>
          </a:ln>
        </p:spPr>
      </p:pic>
      <p:sp>
        <p:nvSpPr>
          <p:cNvPr id="52" name="文本占位符 10">
            <a:extLst>
              <a:ext uri="{FF2B5EF4-FFF2-40B4-BE49-F238E27FC236}">
                <a16:creationId xmlns:a16="http://schemas.microsoft.com/office/drawing/2014/main" id="{67E3FB58-8C78-3E48-AB24-936A16C6B3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27773" y="6126554"/>
            <a:ext cx="9744000" cy="2215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09585" rtl="0" eaLnBrk="1" latinLnBrk="0" hangingPunct="1">
              <a:buFontTx/>
              <a:buNone/>
              <a:defRPr kumimoji="1" lang="zh-CN" altLang="en-US" sz="1600" kern="1200" spc="67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defRPr>
            </a:lvl1pPr>
            <a:lvl2pPr marL="457189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914377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371566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1828754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endParaRPr kumimoji="1"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274ECDF-A3F5-834C-BA77-8923F0F9C9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57728" y="487471"/>
            <a:ext cx="1920000" cy="58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397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#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10">
            <a:extLst>
              <a:ext uri="{FF2B5EF4-FFF2-40B4-BE49-F238E27FC236}">
                <a16:creationId xmlns:a16="http://schemas.microsoft.com/office/drawing/2014/main" id="{882A0066-DEDC-7243-B000-AF3B5E83C0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9200" y="1407973"/>
            <a:ext cx="9744000" cy="86177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40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Segoe UI" panose="020B0502040204020203" pitchFamily="34" charset="0"/>
                <a:cs typeface="Calibri" panose="020F0502020204030204" pitchFamily="34" charset="0"/>
              </a:defRPr>
            </a:lvl1pPr>
            <a:lvl2pPr marL="457189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914377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371566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1828754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kumimoji="1" lang="en-US" altLang="zh-CN" dirty="0"/>
              <a:t>Title</a:t>
            </a:r>
          </a:p>
        </p:txBody>
      </p:sp>
      <p:sp>
        <p:nvSpPr>
          <p:cNvPr id="14" name="文本占位符 10">
            <a:extLst>
              <a:ext uri="{FF2B5EF4-FFF2-40B4-BE49-F238E27FC236}">
                <a16:creationId xmlns:a16="http://schemas.microsoft.com/office/drawing/2014/main" id="{B3D1555D-1C44-274C-91FD-94D882065B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2407145"/>
            <a:ext cx="9744000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09585" rtl="0" eaLnBrk="1" latinLnBrk="0" hangingPunct="1">
              <a:buFontTx/>
              <a:buNone/>
              <a:defRPr kumimoji="1" lang="zh-CN" altLang="en-US" sz="2000" kern="1200" spc="200" dirty="0" smtClean="0">
                <a:solidFill>
                  <a:schemeClr val="dk2">
                    <a:lumMod val="10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defRPr>
            </a:lvl1pPr>
            <a:lvl2pPr marL="457189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914377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371566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1828754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kumimoji="1" lang="en-US" altLang="zh-CN" dirty="0"/>
              <a:t>Sub Title</a:t>
            </a:r>
            <a:endParaRPr kumimoji="1" lang="zh-CN" altLang="en-US" dirty="0"/>
          </a:p>
        </p:txBody>
      </p:sp>
      <p:sp>
        <p:nvSpPr>
          <p:cNvPr id="16" name="文本占位符 10">
            <a:extLst>
              <a:ext uri="{FF2B5EF4-FFF2-40B4-BE49-F238E27FC236}">
                <a16:creationId xmlns:a16="http://schemas.microsoft.com/office/drawing/2014/main" id="{C8DA5337-CF27-554F-9D48-F5769438E7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29831" y="5839491"/>
            <a:ext cx="9744000" cy="34471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09585" rtl="0" eaLnBrk="1" latinLnBrk="0" hangingPunct="1">
              <a:buFontTx/>
              <a:buNone/>
              <a:defRPr kumimoji="1" lang="zh-CN" altLang="en-US" sz="1600" kern="1200" spc="67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defRPr>
            </a:lvl1pPr>
            <a:lvl2pPr marL="457189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914377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371566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1828754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kumimoji="1" lang="en-US" altLang="zh-CN" dirty="0"/>
              <a:t>Name</a:t>
            </a:r>
            <a:endParaRPr kumimoji="1" lang="zh-CN" altLang="en-US" dirty="0"/>
          </a:p>
        </p:txBody>
      </p:sp>
      <p:sp>
        <p:nvSpPr>
          <p:cNvPr id="19" name="图片占位符 17">
            <a:extLst>
              <a:ext uri="{FF2B5EF4-FFF2-40B4-BE49-F238E27FC236}">
                <a16:creationId xmlns:a16="http://schemas.microsoft.com/office/drawing/2014/main" id="{2B0B95BB-B775-3E41-A376-5FA313A3C77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19200" y="3086100"/>
            <a:ext cx="10972800" cy="22360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1" lang="zh-CN" altLang="en-US" sz="1333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defRPr>
            </a:lvl1pPr>
          </a:lstStyle>
          <a:p>
            <a:r>
              <a:rPr kumimoji="1" lang="en-US" altLang="zh-CN" dirty="0"/>
              <a:t>Insert a picture</a:t>
            </a:r>
            <a:endParaRPr kumimoji="1"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10DDD62-62CE-4944-AA12-51639D094C0D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r="269"/>
          <a:stretch/>
        </p:blipFill>
        <p:spPr>
          <a:xfrm>
            <a:off x="1219200" y="5322188"/>
            <a:ext cx="10972800" cy="182400"/>
          </a:xfrm>
          <a:prstGeom prst="rect">
            <a:avLst/>
          </a:prstGeom>
          <a:ln>
            <a:noFill/>
          </a:ln>
        </p:spPr>
      </p:pic>
      <p:sp>
        <p:nvSpPr>
          <p:cNvPr id="52" name="文本占位符 10">
            <a:extLst>
              <a:ext uri="{FF2B5EF4-FFF2-40B4-BE49-F238E27FC236}">
                <a16:creationId xmlns:a16="http://schemas.microsoft.com/office/drawing/2014/main" id="{67E3FB58-8C78-3E48-AB24-936A16C6B3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7773" y="6126554"/>
            <a:ext cx="9744000" cy="34471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09585" rtl="0" eaLnBrk="1" latinLnBrk="0" hangingPunct="1">
              <a:buFontTx/>
              <a:buNone/>
              <a:defRPr kumimoji="1" lang="zh-CN" altLang="en-US" sz="1600" kern="1200" spc="67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defRPr>
            </a:lvl1pPr>
            <a:lvl2pPr marL="457189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914377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371566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1828754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kumimoji="1" lang="en-US" altLang="zh-CN" dirty="0"/>
              <a:t>Time</a:t>
            </a:r>
            <a:endParaRPr kumimoji="1"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274ECDF-A3F5-834C-BA77-8923F0F9C9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82985" y="463782"/>
            <a:ext cx="1920000" cy="58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292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ewo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8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696" b="34696"/>
          <a:stretch/>
        </p:blipFill>
        <p:spPr>
          <a:xfrm>
            <a:off x="-12000" y="0"/>
            <a:ext cx="12192000" cy="1438294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 bwMode="auto">
          <a:xfrm>
            <a:off x="-12001" y="0"/>
            <a:ext cx="12192001" cy="1438294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itchFamily="2" charset="-122"/>
              <a:cs typeface="Calibri" panose="020F050202020403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1142059-659B-F54B-A3E0-B90A683DC76D}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r="11111"/>
          <a:stretch/>
        </p:blipFill>
        <p:spPr>
          <a:xfrm>
            <a:off x="-12000" y="1438294"/>
            <a:ext cx="12204000" cy="96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37FE6B9-6977-6D4D-BEA3-21BBC6D598F6}"/>
              </a:ext>
            </a:extLst>
          </p:cNvPr>
          <p:cNvSpPr txBox="1"/>
          <p:nvPr userDrawn="1"/>
        </p:nvSpPr>
        <p:spPr>
          <a:xfrm>
            <a:off x="655240" y="467018"/>
            <a:ext cx="295881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dist"/>
            <a:r>
              <a:rPr kumimoji="1"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icrosoft YaHei" panose="020B0503020204020204" pitchFamily="34" charset="-122"/>
                <a:cs typeface="Calibri" panose="020F0502020204030204" pitchFamily="34" charset="0"/>
              </a:rPr>
              <a:t>FOREWORD</a:t>
            </a:r>
            <a:endParaRPr kumimoji="1"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CB65DCF-A041-6145-9745-B0A228E768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02367" y="555194"/>
            <a:ext cx="1440000" cy="439200"/>
          </a:xfrm>
          <a:prstGeom prst="rect">
            <a:avLst/>
          </a:prstGeom>
        </p:spPr>
      </p:pic>
      <p:sp>
        <p:nvSpPr>
          <p:cNvPr id="8" name="文本占位符 7"/>
          <p:cNvSpPr>
            <a:spLocks noGrp="1"/>
          </p:cNvSpPr>
          <p:nvPr>
            <p:ph type="body" sz="quarter" idx="11"/>
          </p:nvPr>
        </p:nvSpPr>
        <p:spPr>
          <a:xfrm>
            <a:off x="602437" y="1876902"/>
            <a:ext cx="10987126" cy="43061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36354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8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696" b="34696"/>
          <a:stretch/>
        </p:blipFill>
        <p:spPr>
          <a:xfrm>
            <a:off x="-12000" y="0"/>
            <a:ext cx="12192000" cy="1438294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 bwMode="auto">
          <a:xfrm>
            <a:off x="-12001" y="0"/>
            <a:ext cx="12192001" cy="1438294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itchFamily="2" charset="-122"/>
              <a:cs typeface="Calibri" panose="020F050202020403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1142059-659B-F54B-A3E0-B90A683DC76D}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r="11111"/>
          <a:stretch/>
        </p:blipFill>
        <p:spPr>
          <a:xfrm>
            <a:off x="-12000" y="1438294"/>
            <a:ext cx="12204000" cy="96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37FE6B9-6977-6D4D-BEA3-21BBC6D598F6}"/>
              </a:ext>
            </a:extLst>
          </p:cNvPr>
          <p:cNvSpPr txBox="1"/>
          <p:nvPr userDrawn="1"/>
        </p:nvSpPr>
        <p:spPr>
          <a:xfrm>
            <a:off x="655240" y="467018"/>
            <a:ext cx="292978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dist"/>
            <a:r>
              <a:rPr kumimoji="1"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icrosoft YaHei" panose="020B0503020204020204" pitchFamily="34" charset="-122"/>
                <a:cs typeface="Calibri" panose="020F0502020204030204" pitchFamily="34" charset="0"/>
              </a:rPr>
              <a:t>OBJECTIVES</a:t>
            </a:r>
            <a:endParaRPr kumimoji="1"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CB65DCF-A041-6145-9745-B0A228E768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02367" y="555194"/>
            <a:ext cx="1440000" cy="439200"/>
          </a:xfrm>
          <a:prstGeom prst="rect">
            <a:avLst/>
          </a:prstGeom>
        </p:spPr>
      </p:pic>
      <p:sp>
        <p:nvSpPr>
          <p:cNvPr id="11" name="文本占位符 7"/>
          <p:cNvSpPr>
            <a:spLocks noGrp="1"/>
          </p:cNvSpPr>
          <p:nvPr>
            <p:ph type="body" sz="quarter" idx="11"/>
          </p:nvPr>
        </p:nvSpPr>
        <p:spPr>
          <a:xfrm>
            <a:off x="602437" y="1876902"/>
            <a:ext cx="10987126" cy="43061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03125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8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696" b="34696"/>
          <a:stretch/>
        </p:blipFill>
        <p:spPr>
          <a:xfrm>
            <a:off x="-12000" y="0"/>
            <a:ext cx="12192000" cy="1438294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 bwMode="auto">
          <a:xfrm>
            <a:off x="-12001" y="0"/>
            <a:ext cx="12192001" cy="1438294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itchFamily="2" charset="-122"/>
              <a:cs typeface="Calibri" panose="020F050202020403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1142059-659B-F54B-A3E0-B90A683DC76D}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r="11111"/>
          <a:stretch/>
        </p:blipFill>
        <p:spPr>
          <a:xfrm>
            <a:off x="-12000" y="1438294"/>
            <a:ext cx="12204000" cy="96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37FE6B9-6977-6D4D-BEA3-21BBC6D598F6}"/>
              </a:ext>
            </a:extLst>
          </p:cNvPr>
          <p:cNvSpPr txBox="1"/>
          <p:nvPr userDrawn="1"/>
        </p:nvSpPr>
        <p:spPr>
          <a:xfrm>
            <a:off x="655240" y="467018"/>
            <a:ext cx="277680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dist"/>
            <a:r>
              <a:rPr kumimoji="1"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Segoe UI" panose="020B0502040204020203" pitchFamily="34" charset="0"/>
                <a:cs typeface="Calibri" panose="020F0502020204030204" pitchFamily="34" charset="0"/>
              </a:rPr>
              <a:t>CONTENTS</a:t>
            </a:r>
            <a:endParaRPr kumimoji="1"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CB65DCF-A041-6145-9745-B0A228E768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02367" y="555194"/>
            <a:ext cx="1440000" cy="439200"/>
          </a:xfrm>
          <a:prstGeom prst="rect">
            <a:avLst/>
          </a:prstGeom>
        </p:spPr>
      </p:pic>
      <p:sp>
        <p:nvSpPr>
          <p:cNvPr id="12" name="文本占位符 7"/>
          <p:cNvSpPr>
            <a:spLocks noGrp="1"/>
          </p:cNvSpPr>
          <p:nvPr>
            <p:ph type="body" sz="quarter" idx="11"/>
          </p:nvPr>
        </p:nvSpPr>
        <p:spPr>
          <a:xfrm>
            <a:off x="602437" y="1876902"/>
            <a:ext cx="10987126" cy="4306184"/>
          </a:xfrm>
          <a:prstGeom prst="rect">
            <a:avLst/>
          </a:prstGeom>
        </p:spPr>
        <p:txBody>
          <a:bodyPr>
            <a:normAutofit/>
          </a:bodyPr>
          <a:lstStyle>
            <a:lvl1pPr marL="514350" indent="-514350">
              <a:buClrTx/>
              <a:buSzPct val="100000"/>
              <a:buFont typeface="+mj-lt"/>
              <a:buAutoNum type="arabicPeriod"/>
              <a:defRPr sz="2400"/>
            </a:lvl1pPr>
            <a:lvl2pPr>
              <a:defRPr sz="2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</p:spTree>
    <p:extLst>
      <p:ext uri="{BB962C8B-B14F-4D97-AF65-F5344CB8AC3E}">
        <p14:creationId xmlns:p14="http://schemas.microsoft.com/office/powerpoint/2010/main" val="731328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#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占位符 7"/>
          <p:cNvSpPr>
            <a:spLocks noGrp="1"/>
          </p:cNvSpPr>
          <p:nvPr>
            <p:ph type="body" sz="quarter" idx="11" hasCustomPrompt="1"/>
          </p:nvPr>
        </p:nvSpPr>
        <p:spPr>
          <a:xfrm>
            <a:off x="602437" y="1141023"/>
            <a:ext cx="10987126" cy="50420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18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en-US" altLang="zh-CN" dirty="0"/>
              <a:t>text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02437" y="269823"/>
            <a:ext cx="9736311" cy="601377"/>
          </a:xfrm>
          <a:prstGeom prst="rect">
            <a:avLst/>
          </a:prstGeom>
        </p:spPr>
        <p:txBody>
          <a:bodyPr/>
          <a:lstStyle>
            <a:lvl1pPr algn="l" defTabSz="801688" rtl="0" eaLnBrk="0" fontAlgn="base" hangingPunct="0">
              <a:spcBef>
                <a:spcPct val="0"/>
              </a:spcBef>
              <a:spcAft>
                <a:spcPct val="0"/>
              </a:spcAft>
              <a:defRPr lang="en-US" sz="32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defRPr>
            </a:lvl1pPr>
          </a:lstStyle>
          <a:p>
            <a:r>
              <a:rPr lang="en-US" altLang="zh-CN" dirty="0"/>
              <a:t>Title</a:t>
            </a:r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CB65DCF-A041-6145-9745-B0A228E76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14367" y="432000"/>
            <a:ext cx="1440000" cy="439200"/>
          </a:xfrm>
          <a:prstGeom prst="rect">
            <a:avLst/>
          </a:prstGeom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03F36A56-F886-8540-88C0-9C0686B70B16}"/>
              </a:ext>
            </a:extLst>
          </p:cNvPr>
          <p:cNvCxnSpPr>
            <a:cxnSpLocks/>
          </p:cNvCxnSpPr>
          <p:nvPr userDrawn="1"/>
        </p:nvCxnSpPr>
        <p:spPr>
          <a:xfrm flipV="1">
            <a:off x="575734" y="903462"/>
            <a:ext cx="8855457" cy="1"/>
          </a:xfrm>
          <a:prstGeom prst="line">
            <a:avLst/>
          </a:prstGeom>
          <a:ln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0800000" scaled="0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8967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#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CB65DCF-A041-6145-9745-B0A228E76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14367" y="432000"/>
            <a:ext cx="1440000" cy="439200"/>
          </a:xfrm>
          <a:prstGeom prst="rect">
            <a:avLst/>
          </a:prstGeom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03F36A56-F886-8540-88C0-9C0686B70B16}"/>
              </a:ext>
            </a:extLst>
          </p:cNvPr>
          <p:cNvCxnSpPr>
            <a:cxnSpLocks/>
          </p:cNvCxnSpPr>
          <p:nvPr userDrawn="1"/>
        </p:nvCxnSpPr>
        <p:spPr>
          <a:xfrm flipV="1">
            <a:off x="575734" y="903464"/>
            <a:ext cx="8855457" cy="1"/>
          </a:xfrm>
          <a:prstGeom prst="line">
            <a:avLst/>
          </a:prstGeom>
          <a:ln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0800000" scaled="0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标题 1"/>
          <p:cNvSpPr>
            <a:spLocks noGrp="1"/>
          </p:cNvSpPr>
          <p:nvPr>
            <p:ph type="title" hasCustomPrompt="1"/>
          </p:nvPr>
        </p:nvSpPr>
        <p:spPr>
          <a:xfrm>
            <a:off x="602437" y="269823"/>
            <a:ext cx="9736311" cy="601377"/>
          </a:xfrm>
          <a:prstGeom prst="rect">
            <a:avLst/>
          </a:prstGeom>
        </p:spPr>
        <p:txBody>
          <a:bodyPr/>
          <a:lstStyle>
            <a:lvl1pPr algn="l" defTabSz="801688" rtl="0" eaLnBrk="0" fontAlgn="base" hangingPunct="0">
              <a:spcBef>
                <a:spcPct val="0"/>
              </a:spcBef>
              <a:spcAft>
                <a:spcPct val="0"/>
              </a:spcAft>
              <a:defRPr lang="en-US" sz="32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defRPr>
            </a:lvl1pPr>
          </a:lstStyle>
          <a:p>
            <a:r>
              <a:rPr lang="en-US" altLang="zh-CN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514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#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CB65DCF-A041-6145-9745-B0A228E76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14367" y="432000"/>
            <a:ext cx="1440000" cy="4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98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8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696" b="34696"/>
          <a:stretch/>
        </p:blipFill>
        <p:spPr>
          <a:xfrm>
            <a:off x="-12000" y="0"/>
            <a:ext cx="12192000" cy="1438294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 bwMode="auto">
          <a:xfrm>
            <a:off x="-12001" y="0"/>
            <a:ext cx="12192001" cy="1438294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itchFamily="2" charset="-122"/>
              <a:cs typeface="Calibri" panose="020F050202020403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1142059-659B-F54B-A3E0-B90A683DC76D}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r="11111"/>
          <a:stretch/>
        </p:blipFill>
        <p:spPr>
          <a:xfrm>
            <a:off x="-12000" y="1438294"/>
            <a:ext cx="12204000" cy="96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37FE6B9-6977-6D4D-BEA3-21BBC6D598F6}"/>
              </a:ext>
            </a:extLst>
          </p:cNvPr>
          <p:cNvSpPr txBox="1"/>
          <p:nvPr userDrawn="1"/>
        </p:nvSpPr>
        <p:spPr>
          <a:xfrm>
            <a:off x="655240" y="467018"/>
            <a:ext cx="187024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dist"/>
            <a:r>
              <a:rPr kumimoji="1"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QUIZ</a:t>
            </a:r>
            <a:endParaRPr kumimoji="1"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CB65DCF-A041-6145-9745-B0A228E768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02367" y="555194"/>
            <a:ext cx="1440000" cy="439200"/>
          </a:xfrm>
          <a:prstGeom prst="rect">
            <a:avLst/>
          </a:prstGeom>
        </p:spPr>
      </p:pic>
      <p:sp>
        <p:nvSpPr>
          <p:cNvPr id="8" name="文本占位符 7"/>
          <p:cNvSpPr>
            <a:spLocks noGrp="1"/>
          </p:cNvSpPr>
          <p:nvPr>
            <p:ph type="body" sz="quarter" idx="11"/>
          </p:nvPr>
        </p:nvSpPr>
        <p:spPr>
          <a:xfrm>
            <a:off x="602437" y="1876902"/>
            <a:ext cx="10987126" cy="43061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</p:spTree>
    <p:extLst>
      <p:ext uri="{BB962C8B-B14F-4D97-AF65-F5344CB8AC3E}">
        <p14:creationId xmlns:p14="http://schemas.microsoft.com/office/powerpoint/2010/main" val="4066048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832816" y="6400412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801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Copyright © 2023 Dahua Technologies Co., Ltd. All rights reserved. </a:t>
            </a:r>
          </a:p>
        </p:txBody>
      </p:sp>
      <p:sp>
        <p:nvSpPr>
          <p:cNvPr id="8" name="矩形 7"/>
          <p:cNvSpPr/>
          <p:nvPr userDrawn="1"/>
        </p:nvSpPr>
        <p:spPr>
          <a:xfrm>
            <a:off x="10652774" y="6400412"/>
            <a:ext cx="7010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fld id="{38E46D91-1C25-4675-BA00-2F0CAD77B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CB65DCF-A041-6145-9745-B0A228E768A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214367" y="432000"/>
            <a:ext cx="1440000" cy="439200"/>
          </a:xfrm>
          <a:prstGeom prst="rect">
            <a:avLst/>
          </a:prstGeom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FF65876C-CA8A-A548-B83A-ABA4942D737A}"/>
              </a:ext>
            </a:extLst>
          </p:cNvPr>
          <p:cNvSpPr/>
          <p:nvPr/>
        </p:nvSpPr>
        <p:spPr>
          <a:xfrm rot="16200000" flipH="1">
            <a:off x="12422158" y="3938578"/>
            <a:ext cx="457200" cy="457200"/>
          </a:xfrm>
          <a:prstGeom prst="ellipse">
            <a:avLst/>
          </a:prstGeom>
          <a:solidFill>
            <a:srgbClr val="4C7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00">
              <a:solidFill>
                <a:srgbClr val="4C7BFE"/>
              </a:solidFill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C6CB022A-E45A-9D4A-961F-5E1AC46ED0C8}"/>
              </a:ext>
            </a:extLst>
          </p:cNvPr>
          <p:cNvSpPr/>
          <p:nvPr/>
        </p:nvSpPr>
        <p:spPr>
          <a:xfrm rot="16200000" flipH="1">
            <a:off x="12422158" y="4395778"/>
            <a:ext cx="457200" cy="457200"/>
          </a:xfrm>
          <a:prstGeom prst="ellipse">
            <a:avLst/>
          </a:prstGeom>
          <a:solidFill>
            <a:srgbClr val="EF2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00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F681F1DA-398E-244A-80CE-68BF3B5C1849}"/>
              </a:ext>
            </a:extLst>
          </p:cNvPr>
          <p:cNvSpPr/>
          <p:nvPr/>
        </p:nvSpPr>
        <p:spPr>
          <a:xfrm rot="16200000" flipH="1">
            <a:off x="12879358" y="3938578"/>
            <a:ext cx="457200" cy="457200"/>
          </a:xfrm>
          <a:prstGeom prst="ellipse">
            <a:avLst/>
          </a:prstGeom>
          <a:gradFill flip="none" rotWithShape="1">
            <a:gsLst>
              <a:gs pos="35000">
                <a:srgbClr val="4C7BFE"/>
              </a:gs>
              <a:gs pos="99000">
                <a:schemeClr val="accent1"/>
              </a:gs>
            </a:gsLst>
            <a:lin ang="2700000" scaled="0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rgbClr val="4C7BFE"/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00" dirty="0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C4F17E55-D3DA-2F46-9DF7-83F8C2E4F113}"/>
              </a:ext>
            </a:extLst>
          </p:cNvPr>
          <p:cNvSpPr/>
          <p:nvPr/>
        </p:nvSpPr>
        <p:spPr>
          <a:xfrm rot="16200000" flipH="1">
            <a:off x="12879358" y="4395778"/>
            <a:ext cx="457200" cy="457200"/>
          </a:xfrm>
          <a:prstGeom prst="ellipse">
            <a:avLst/>
          </a:prstGeom>
          <a:gradFill>
            <a:gsLst>
              <a:gs pos="36000">
                <a:srgbClr val="EE2E40"/>
              </a:gs>
              <a:gs pos="99000">
                <a:srgbClr val="F56F6F"/>
              </a:gs>
            </a:gsLst>
            <a:lin ang="2700000" scaled="0"/>
          </a:gradFill>
          <a:ln w="25400">
            <a:gradFill>
              <a:gsLst>
                <a:gs pos="60000">
                  <a:srgbClr val="F94F68"/>
                </a:gs>
                <a:gs pos="0">
                  <a:srgbClr val="F86279">
                    <a:alpha val="0"/>
                  </a:srgbClr>
                </a:gs>
                <a:gs pos="100000">
                  <a:srgbClr val="F7778C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00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0CD8E300-6CE5-7540-B974-DD8B71BA975C}"/>
              </a:ext>
            </a:extLst>
          </p:cNvPr>
          <p:cNvSpPr/>
          <p:nvPr/>
        </p:nvSpPr>
        <p:spPr>
          <a:xfrm rot="16200000" flipH="1">
            <a:off x="12422158" y="4852978"/>
            <a:ext cx="457200" cy="457200"/>
          </a:xfrm>
          <a:prstGeom prst="ellipse">
            <a:avLst/>
          </a:prstGeom>
          <a:solidFill>
            <a:srgbClr val="FC9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00">
              <a:solidFill>
                <a:srgbClr val="FC9C42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48C7DCC7-1222-604E-BF70-37FBBA394D91}"/>
              </a:ext>
            </a:extLst>
          </p:cNvPr>
          <p:cNvSpPr/>
          <p:nvPr/>
        </p:nvSpPr>
        <p:spPr>
          <a:xfrm rot="16200000" flipH="1">
            <a:off x="12879358" y="4852978"/>
            <a:ext cx="457200" cy="457200"/>
          </a:xfrm>
          <a:prstGeom prst="ellipse">
            <a:avLst/>
          </a:prstGeom>
          <a:gradFill>
            <a:gsLst>
              <a:gs pos="36000">
                <a:srgbClr val="F86500"/>
              </a:gs>
              <a:gs pos="99000">
                <a:schemeClr val="accent4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00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0CD8E300-6CE5-7540-B974-DD8B71BA975C}"/>
              </a:ext>
            </a:extLst>
          </p:cNvPr>
          <p:cNvSpPr/>
          <p:nvPr userDrawn="1"/>
        </p:nvSpPr>
        <p:spPr>
          <a:xfrm>
            <a:off x="12422158" y="5310178"/>
            <a:ext cx="457200" cy="457200"/>
          </a:xfrm>
          <a:prstGeom prst="ellipse">
            <a:avLst/>
          </a:prstGeom>
          <a:solidFill>
            <a:schemeClr val="accent1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00">
              <a:solidFill>
                <a:srgbClr val="FC9C42"/>
              </a:solidFill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0CD8E300-6CE5-7540-B974-DD8B71BA975C}"/>
              </a:ext>
            </a:extLst>
          </p:cNvPr>
          <p:cNvSpPr/>
          <p:nvPr userDrawn="1"/>
        </p:nvSpPr>
        <p:spPr>
          <a:xfrm>
            <a:off x="12879358" y="5310178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100000"/>
                  <a:shade val="30000"/>
                </a:schemeClr>
              </a:gs>
              <a:gs pos="50000">
                <a:schemeClr val="accent1">
                  <a:lumMod val="100000"/>
                  <a:shade val="675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00">
              <a:solidFill>
                <a:srgbClr val="FC9C42"/>
              </a:solidFill>
            </a:endParaRPr>
          </a:p>
        </p:txBody>
      </p:sp>
      <p:sp>
        <p:nvSpPr>
          <p:cNvPr id="4" name="Oval 3"/>
          <p:cNvSpPr/>
          <p:nvPr userDrawn="1"/>
        </p:nvSpPr>
        <p:spPr bwMode="auto">
          <a:xfrm>
            <a:off x="12422158" y="3481377"/>
            <a:ext cx="457200" cy="457200"/>
          </a:xfrm>
          <a:prstGeom prst="ellipse">
            <a:avLst/>
          </a:prstGeom>
          <a:solidFill>
            <a:schemeClr val="accent1">
              <a:lumMod val="10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Next LT Regular" pitchFamily="34" charset="0"/>
              <a:ea typeface="宋体" pitchFamily="2" charset="-122"/>
            </a:endParaRPr>
          </a:p>
        </p:txBody>
      </p:sp>
      <p:sp>
        <p:nvSpPr>
          <p:cNvPr id="26" name="Oval 25"/>
          <p:cNvSpPr/>
          <p:nvPr userDrawn="1"/>
        </p:nvSpPr>
        <p:spPr bwMode="auto">
          <a:xfrm>
            <a:off x="12879358" y="3481377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100000"/>
                  <a:shade val="30000"/>
                </a:schemeClr>
              </a:gs>
              <a:gs pos="50000">
                <a:schemeClr val="accent1">
                  <a:lumMod val="100000"/>
                  <a:shade val="675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135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Next LT Regular" pitchFamily="34" charset="0"/>
              <a:ea typeface="宋体" pitchFamily="2" charset="-122"/>
            </a:endParaRPr>
          </a:p>
        </p:txBody>
      </p:sp>
      <p:sp>
        <p:nvSpPr>
          <p:cNvPr id="27" name="文本占位符 7"/>
          <p:cNvSpPr txBox="1">
            <a:spLocks/>
          </p:cNvSpPr>
          <p:nvPr userDrawn="1"/>
        </p:nvSpPr>
        <p:spPr>
          <a:xfrm>
            <a:off x="602437" y="1141023"/>
            <a:ext cx="10987126" cy="50420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lr>
                <a:srgbClr val="808080"/>
              </a:buClr>
              <a:buSzPct val="60000"/>
              <a:buFont typeface="Wingdings" pitchFamily="2" charset="2"/>
              <a:buNone/>
              <a:defRPr sz="1800" baseline="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Calibri" panose="020F0502020204030204" pitchFamily="34" charset="0"/>
              </a:defRPr>
            </a:lvl1pPr>
            <a:lvl2pPr marL="654050" indent="-2524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pitchFamily="2" charset="2"/>
              <a:buChar char="p"/>
              <a:defRPr sz="2800" baseline="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Calibri" panose="020F0502020204030204" pitchFamily="34" charset="0"/>
              </a:defRPr>
            </a:lvl2pPr>
            <a:lvl3pPr marL="1003300" indent="-2016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sz="2400" baseline="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Calibri" panose="020F0502020204030204" pitchFamily="34" charset="0"/>
              </a:defRPr>
            </a:lvl3pPr>
            <a:lvl4pPr marL="1400175" indent="-198438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har char="–"/>
              <a:defRPr sz="2000" baseline="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Calibri" panose="020F0502020204030204" pitchFamily="34" charset="0"/>
              </a:defRPr>
            </a:lvl4pPr>
            <a:lvl5pPr marL="1801813" indent="-2016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2000" baseline="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Calibri" panose="020F0502020204030204" pitchFamily="34" charset="0"/>
              </a:defRPr>
            </a:lvl5pPr>
            <a:lvl6pPr marL="22590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6pPr>
            <a:lvl7pPr marL="27162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7pPr>
            <a:lvl8pPr marL="31734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8pPr>
            <a:lvl9pPr marL="36306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9pPr>
          </a:lstStyle>
          <a:p>
            <a:endParaRPr lang="zh-CN" altLang="en-US" kern="0" dirty="0"/>
          </a:p>
        </p:txBody>
      </p:sp>
      <p:sp>
        <p:nvSpPr>
          <p:cNvPr id="28" name="标题 1"/>
          <p:cNvSpPr txBox="1">
            <a:spLocks/>
          </p:cNvSpPr>
          <p:nvPr userDrawn="1"/>
        </p:nvSpPr>
        <p:spPr>
          <a:xfrm>
            <a:off x="602437" y="269823"/>
            <a:ext cx="9736311" cy="601377"/>
          </a:xfrm>
          <a:prstGeom prst="rect">
            <a:avLst/>
          </a:prstGeom>
        </p:spPr>
        <p:txBody>
          <a:bodyPr/>
          <a:lstStyle>
            <a:lvl1pPr algn="l" defTabSz="801688" rtl="0" eaLnBrk="0" fontAlgn="base" hangingPunct="0">
              <a:spcBef>
                <a:spcPct val="0"/>
              </a:spcBef>
              <a:spcAft>
                <a:spcPct val="0"/>
              </a:spcAft>
              <a:defRPr kumimoji="1" lang="en-US" altLang="en-US" sz="32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defRPr>
            </a:lvl1pPr>
            <a:lvl2pPr algn="l" defTabSz="8016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2pPr>
            <a:lvl3pPr algn="l" defTabSz="8016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3pPr>
            <a:lvl4pPr algn="l" defTabSz="8016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4pPr>
            <a:lvl5pPr algn="l" defTabSz="8016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5pPr>
            <a:lvl6pPr marL="457200" algn="l" defTabSz="8016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6pPr>
            <a:lvl7pPr marL="914400" algn="l" defTabSz="8016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7pPr>
            <a:lvl8pPr marL="1371600" algn="l" defTabSz="8016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8pPr>
            <a:lvl9pPr marL="1828800" algn="l" defTabSz="8016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9pPr>
          </a:lstStyle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511162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9" r:id="rId13"/>
    <p:sldLayoutId id="2147483680" r:id="rId14"/>
  </p:sldLayoutIdLst>
  <p:hf hdr="0" ftr="0" dt="0"/>
  <p:txStyles>
    <p:titleStyle>
      <a:lvl1pPr algn="l" defTabSz="801688" rtl="0" eaLnBrk="0" fontAlgn="base" hangingPunct="0">
        <a:spcBef>
          <a:spcPct val="0"/>
        </a:spcBef>
        <a:spcAft>
          <a:spcPct val="0"/>
        </a:spcAft>
        <a:defRPr kumimoji="1" lang="zh-CN" altLang="en-US" sz="3200" b="1" baseline="0" dirty="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defTabSz="801688" rtl="0" eaLnBrk="0" fontAlgn="base" hangingPunct="0">
        <a:spcBef>
          <a:spcPct val="0"/>
        </a:spcBef>
        <a:spcAft>
          <a:spcPct val="0"/>
        </a:spcAft>
        <a:defRPr sz="3500">
          <a:solidFill>
            <a:srgbClr val="990000"/>
          </a:solidFill>
          <a:latin typeface="FrutigerNext LT Medium" pitchFamily="34" charset="0"/>
          <a:ea typeface="黑体" pitchFamily="2" charset="-122"/>
        </a:defRPr>
      </a:lvl2pPr>
      <a:lvl3pPr algn="l" defTabSz="801688" rtl="0" eaLnBrk="0" fontAlgn="base" hangingPunct="0">
        <a:spcBef>
          <a:spcPct val="0"/>
        </a:spcBef>
        <a:spcAft>
          <a:spcPct val="0"/>
        </a:spcAft>
        <a:defRPr sz="3500">
          <a:solidFill>
            <a:srgbClr val="990000"/>
          </a:solidFill>
          <a:latin typeface="FrutigerNext LT Medium" pitchFamily="34" charset="0"/>
          <a:ea typeface="黑体" pitchFamily="2" charset="-122"/>
        </a:defRPr>
      </a:lvl3pPr>
      <a:lvl4pPr algn="l" defTabSz="801688" rtl="0" eaLnBrk="0" fontAlgn="base" hangingPunct="0">
        <a:spcBef>
          <a:spcPct val="0"/>
        </a:spcBef>
        <a:spcAft>
          <a:spcPct val="0"/>
        </a:spcAft>
        <a:defRPr sz="3500">
          <a:solidFill>
            <a:srgbClr val="990000"/>
          </a:solidFill>
          <a:latin typeface="FrutigerNext LT Medium" pitchFamily="34" charset="0"/>
          <a:ea typeface="黑体" pitchFamily="2" charset="-122"/>
        </a:defRPr>
      </a:lvl4pPr>
      <a:lvl5pPr algn="l" defTabSz="801688" rtl="0" eaLnBrk="0" fontAlgn="base" hangingPunct="0">
        <a:spcBef>
          <a:spcPct val="0"/>
        </a:spcBef>
        <a:spcAft>
          <a:spcPct val="0"/>
        </a:spcAft>
        <a:defRPr sz="3500">
          <a:solidFill>
            <a:srgbClr val="990000"/>
          </a:solidFill>
          <a:latin typeface="FrutigerNext LT Medium" pitchFamily="34" charset="0"/>
          <a:ea typeface="黑体" pitchFamily="2" charset="-122"/>
        </a:defRPr>
      </a:lvl5pPr>
      <a:lvl6pPr marL="457200" algn="l" defTabSz="801688" rtl="0" fontAlgn="base">
        <a:spcBef>
          <a:spcPct val="0"/>
        </a:spcBef>
        <a:spcAft>
          <a:spcPct val="0"/>
        </a:spcAft>
        <a:defRPr sz="3500">
          <a:solidFill>
            <a:srgbClr val="990000"/>
          </a:solidFill>
          <a:latin typeface="FrutigerNext LT Medium" pitchFamily="34" charset="0"/>
          <a:ea typeface="黑体" pitchFamily="2" charset="-122"/>
        </a:defRPr>
      </a:lvl6pPr>
      <a:lvl7pPr marL="914400" algn="l" defTabSz="801688" rtl="0" fontAlgn="base">
        <a:spcBef>
          <a:spcPct val="0"/>
        </a:spcBef>
        <a:spcAft>
          <a:spcPct val="0"/>
        </a:spcAft>
        <a:defRPr sz="3500">
          <a:solidFill>
            <a:srgbClr val="990000"/>
          </a:solidFill>
          <a:latin typeface="FrutigerNext LT Medium" pitchFamily="34" charset="0"/>
          <a:ea typeface="黑体" pitchFamily="2" charset="-122"/>
        </a:defRPr>
      </a:lvl7pPr>
      <a:lvl8pPr marL="1371600" algn="l" defTabSz="801688" rtl="0" fontAlgn="base">
        <a:spcBef>
          <a:spcPct val="0"/>
        </a:spcBef>
        <a:spcAft>
          <a:spcPct val="0"/>
        </a:spcAft>
        <a:defRPr sz="3500">
          <a:solidFill>
            <a:srgbClr val="990000"/>
          </a:solidFill>
          <a:latin typeface="FrutigerNext LT Medium" pitchFamily="34" charset="0"/>
          <a:ea typeface="黑体" pitchFamily="2" charset="-122"/>
        </a:defRPr>
      </a:lvl8pPr>
      <a:lvl9pPr marL="1828800" algn="l" defTabSz="801688" rtl="0" fontAlgn="base">
        <a:spcBef>
          <a:spcPct val="0"/>
        </a:spcBef>
        <a:spcAft>
          <a:spcPct val="0"/>
        </a:spcAft>
        <a:defRPr sz="3500">
          <a:solidFill>
            <a:srgbClr val="990000"/>
          </a:solidFill>
          <a:latin typeface="FrutigerNext LT Medium" pitchFamily="34" charset="0"/>
          <a:ea typeface="黑体" pitchFamily="2" charset="-122"/>
        </a:defRPr>
      </a:lvl9pPr>
    </p:titleStyle>
    <p:bodyStyle>
      <a:lvl1pPr marL="301625" indent="-301625" algn="l" defTabSz="801688" rtl="0" eaLnBrk="0" fontAlgn="base" hangingPunct="0">
        <a:lnSpc>
          <a:spcPct val="140000"/>
        </a:lnSpc>
        <a:spcBef>
          <a:spcPct val="30000"/>
        </a:spcBef>
        <a:spcAft>
          <a:spcPct val="0"/>
        </a:spcAft>
        <a:buClr>
          <a:srgbClr val="808080"/>
        </a:buClr>
        <a:buSzPct val="60000"/>
        <a:buFont typeface="Wingdings" pitchFamily="2" charset="2"/>
        <a:buChar char="l"/>
        <a:defRPr sz="3600" baseline="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  <a:cs typeface="Calibri" panose="020F0502020204030204" pitchFamily="34" charset="0"/>
        </a:defRPr>
      </a:lvl1pPr>
      <a:lvl2pPr marL="654050" indent="-252413" algn="l" defTabSz="801688" rtl="0" eaLnBrk="0" fontAlgn="base" hangingPunct="0">
        <a:lnSpc>
          <a:spcPct val="140000"/>
        </a:lnSpc>
        <a:spcBef>
          <a:spcPct val="30000"/>
        </a:spcBef>
        <a:spcAft>
          <a:spcPct val="0"/>
        </a:spcAft>
        <a:buClr>
          <a:schemeClr val="tx1"/>
        </a:buClr>
        <a:buSzPct val="50000"/>
        <a:buFont typeface="Wingdings" pitchFamily="2" charset="2"/>
        <a:buChar char="p"/>
        <a:defRPr sz="3200" baseline="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  <a:cs typeface="Calibri" panose="020F0502020204030204" pitchFamily="34" charset="0"/>
        </a:defRPr>
      </a:lvl2pPr>
      <a:lvl3pPr marL="1003300" indent="-201613" algn="l" defTabSz="801688" rtl="0" eaLnBrk="0" fontAlgn="base" hangingPunct="0">
        <a:lnSpc>
          <a:spcPct val="140000"/>
        </a:lnSpc>
        <a:spcBef>
          <a:spcPct val="30000"/>
        </a:spcBef>
        <a:spcAft>
          <a:spcPct val="0"/>
        </a:spcAft>
        <a:buSzPct val="50000"/>
        <a:buFont typeface="Wingdings" pitchFamily="2" charset="2"/>
        <a:buChar char="n"/>
        <a:defRPr sz="2800" baseline="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  <a:cs typeface="Calibri" panose="020F0502020204030204" pitchFamily="34" charset="0"/>
        </a:defRPr>
      </a:lvl3pPr>
      <a:lvl4pPr marL="1400175" indent="-198438" algn="l" defTabSz="801688" rtl="0" eaLnBrk="0" fontAlgn="base" hangingPunct="0">
        <a:lnSpc>
          <a:spcPct val="140000"/>
        </a:lnSpc>
        <a:spcBef>
          <a:spcPct val="30000"/>
        </a:spcBef>
        <a:spcAft>
          <a:spcPct val="0"/>
        </a:spcAft>
        <a:buChar char="–"/>
        <a:defRPr sz="2400" baseline="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  <a:cs typeface="Calibri" panose="020F0502020204030204" pitchFamily="34" charset="0"/>
        </a:defRPr>
      </a:lvl4pPr>
      <a:lvl5pPr marL="1801813" indent="-201613" algn="l" defTabSz="801688" rtl="0" eaLnBrk="0" fontAlgn="base" hangingPunct="0">
        <a:lnSpc>
          <a:spcPct val="140000"/>
        </a:lnSpc>
        <a:spcBef>
          <a:spcPct val="30000"/>
        </a:spcBef>
        <a:spcAft>
          <a:spcPct val="0"/>
        </a:spcAft>
        <a:buFont typeface="FrutigerNext LT Medium" pitchFamily="34" charset="0"/>
        <a:buChar char="~"/>
        <a:defRPr sz="2400" baseline="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  <a:cs typeface="Calibri" panose="020F0502020204030204" pitchFamily="34" charset="0"/>
        </a:defRPr>
      </a:lvl5pPr>
      <a:lvl6pPr marL="2259013" indent="-201613" algn="l" defTabSz="801688" rtl="0" fontAlgn="base">
        <a:lnSpc>
          <a:spcPct val="140000"/>
        </a:lnSpc>
        <a:spcBef>
          <a:spcPct val="30000"/>
        </a:spcBef>
        <a:spcAft>
          <a:spcPct val="0"/>
        </a:spcAft>
        <a:buFont typeface="FrutigerNext LT Medium" pitchFamily="34" charset="0"/>
        <a:buChar char="~"/>
        <a:defRPr sz="1600">
          <a:solidFill>
            <a:schemeClr val="tx1"/>
          </a:solidFill>
          <a:latin typeface="+mj-lt"/>
          <a:ea typeface="+mn-ea"/>
        </a:defRPr>
      </a:lvl6pPr>
      <a:lvl7pPr marL="2716213" indent="-201613" algn="l" defTabSz="801688" rtl="0" fontAlgn="base">
        <a:lnSpc>
          <a:spcPct val="140000"/>
        </a:lnSpc>
        <a:spcBef>
          <a:spcPct val="30000"/>
        </a:spcBef>
        <a:spcAft>
          <a:spcPct val="0"/>
        </a:spcAft>
        <a:buFont typeface="FrutigerNext LT Medium" pitchFamily="34" charset="0"/>
        <a:buChar char="~"/>
        <a:defRPr sz="1600">
          <a:solidFill>
            <a:schemeClr val="tx1"/>
          </a:solidFill>
          <a:latin typeface="+mj-lt"/>
          <a:ea typeface="+mn-ea"/>
        </a:defRPr>
      </a:lvl7pPr>
      <a:lvl8pPr marL="3173413" indent="-201613" algn="l" defTabSz="801688" rtl="0" fontAlgn="base">
        <a:lnSpc>
          <a:spcPct val="140000"/>
        </a:lnSpc>
        <a:spcBef>
          <a:spcPct val="30000"/>
        </a:spcBef>
        <a:spcAft>
          <a:spcPct val="0"/>
        </a:spcAft>
        <a:buFont typeface="FrutigerNext LT Medium" pitchFamily="34" charset="0"/>
        <a:buChar char="~"/>
        <a:defRPr sz="1600">
          <a:solidFill>
            <a:schemeClr val="tx1"/>
          </a:solidFill>
          <a:latin typeface="+mj-lt"/>
          <a:ea typeface="+mn-ea"/>
        </a:defRPr>
      </a:lvl8pPr>
      <a:lvl9pPr marL="3630613" indent="-201613" algn="l" defTabSz="801688" rtl="0" fontAlgn="base">
        <a:lnSpc>
          <a:spcPct val="140000"/>
        </a:lnSpc>
        <a:spcBef>
          <a:spcPct val="30000"/>
        </a:spcBef>
        <a:spcAft>
          <a:spcPct val="0"/>
        </a:spcAft>
        <a:buFont typeface="FrutigerNext LT Medium" pitchFamily="34" charset="0"/>
        <a:buChar char="~"/>
        <a:defRPr sz="1600">
          <a:solidFill>
            <a:schemeClr val="tx1"/>
          </a:solidFill>
          <a:latin typeface="+mj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0" userDrawn="1">
          <p15:clr>
            <a:srgbClr val="F26B43"/>
          </p15:clr>
        </p15:guide>
        <p15:guide id="3" orient="horz" pos="3888" userDrawn="1">
          <p15:clr>
            <a:srgbClr val="F26B43"/>
          </p15:clr>
        </p15:guide>
        <p15:guide id="4" pos="7296" userDrawn="1">
          <p15:clr>
            <a:srgbClr val="F26B43"/>
          </p15:clr>
        </p15:guide>
        <p15:guide id="5" pos="3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98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3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microsoft.com/office/2007/relationships/diagramDrawing" Target="../diagrams/drawing4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21.png"/><Relationship Id="rId7" Type="http://schemas.openxmlformats.org/officeDocument/2006/relationships/diagramLayout" Target="../diagrams/layout1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0.xml"/><Relationship Id="rId5" Type="http://schemas.openxmlformats.org/officeDocument/2006/relationships/image" Target="../media/image23.png"/><Relationship Id="rId10" Type="http://schemas.microsoft.com/office/2007/relationships/diagramDrawing" Target="../diagrams/drawing10.xml"/><Relationship Id="rId4" Type="http://schemas.openxmlformats.org/officeDocument/2006/relationships/image" Target="../media/image22.png"/><Relationship Id="rId9" Type="http://schemas.openxmlformats.org/officeDocument/2006/relationships/diagramColors" Target="../diagrams/colors10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23.pn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image" Target="../media/image23.png"/><Relationship Id="rId7" Type="http://schemas.openxmlformats.org/officeDocument/2006/relationships/diagramData" Target="../diagrams/data1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microsoft.com/office/2007/relationships/diagramDrawing" Target="../diagrams/drawing12.xml"/><Relationship Id="rId5" Type="http://schemas.openxmlformats.org/officeDocument/2006/relationships/image" Target="../media/image26.png"/><Relationship Id="rId10" Type="http://schemas.openxmlformats.org/officeDocument/2006/relationships/diagramColors" Target="../diagrams/colors12.xml"/><Relationship Id="rId4" Type="http://schemas.openxmlformats.org/officeDocument/2006/relationships/image" Target="../media/image25.png"/><Relationship Id="rId9" Type="http://schemas.openxmlformats.org/officeDocument/2006/relationships/diagramQuickStyle" Target="../diagrams/quickStyle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3" Type="http://schemas.openxmlformats.org/officeDocument/2006/relationships/image" Target="../media/image28.png"/><Relationship Id="rId7" Type="http://schemas.openxmlformats.org/officeDocument/2006/relationships/diagramData" Target="../diagrams/data1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microsoft.com/office/2007/relationships/diagramDrawing" Target="../diagrams/drawing13.xml"/><Relationship Id="rId5" Type="http://schemas.openxmlformats.org/officeDocument/2006/relationships/image" Target="../media/image26.png"/><Relationship Id="rId10" Type="http://schemas.openxmlformats.org/officeDocument/2006/relationships/diagramColors" Target="../diagrams/colors13.xml"/><Relationship Id="rId4" Type="http://schemas.openxmlformats.org/officeDocument/2006/relationships/image" Target="../media/image23.png"/><Relationship Id="rId9" Type="http://schemas.openxmlformats.org/officeDocument/2006/relationships/diagramQuickStyle" Target="../diagrams/quickStyle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29.png"/><Relationship Id="rId7" Type="http://schemas.openxmlformats.org/officeDocument/2006/relationships/diagramColors" Target="../diagrams/colors1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31.png"/><Relationship Id="rId7" Type="http://schemas.openxmlformats.org/officeDocument/2006/relationships/diagramColors" Target="../diagrams/colors1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8.xml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12" Type="http://schemas.microsoft.com/office/2007/relationships/diagramDrawing" Target="../diagrams/drawing18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7.xml"/><Relationship Id="rId11" Type="http://schemas.openxmlformats.org/officeDocument/2006/relationships/diagramColors" Target="../diagrams/colors18.xml"/><Relationship Id="rId5" Type="http://schemas.openxmlformats.org/officeDocument/2006/relationships/diagramQuickStyle" Target="../diagrams/quickStyle17.xml"/><Relationship Id="rId10" Type="http://schemas.openxmlformats.org/officeDocument/2006/relationships/diagramQuickStyle" Target="../diagrams/quickStyle18.xml"/><Relationship Id="rId4" Type="http://schemas.openxmlformats.org/officeDocument/2006/relationships/diagramLayout" Target="../diagrams/layout17.xml"/><Relationship Id="rId9" Type="http://schemas.openxmlformats.org/officeDocument/2006/relationships/diagramLayout" Target="../diagrams/layout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Relationship Id="rId9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0.xml"/><Relationship Id="rId3" Type="http://schemas.openxmlformats.org/officeDocument/2006/relationships/image" Target="../media/image37.png"/><Relationship Id="rId7" Type="http://schemas.openxmlformats.org/officeDocument/2006/relationships/diagramLayout" Target="../diagrams/layout20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0.xml"/><Relationship Id="rId5" Type="http://schemas.openxmlformats.org/officeDocument/2006/relationships/image" Target="../media/image39.png"/><Relationship Id="rId10" Type="http://schemas.microsoft.com/office/2007/relationships/diagramDrawing" Target="../diagrams/drawing20.xml"/><Relationship Id="rId4" Type="http://schemas.openxmlformats.org/officeDocument/2006/relationships/image" Target="../media/image38.png"/><Relationship Id="rId9" Type="http://schemas.openxmlformats.org/officeDocument/2006/relationships/diagramColors" Target="../diagrams/colors2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1.xml"/><Relationship Id="rId3" Type="http://schemas.openxmlformats.org/officeDocument/2006/relationships/image" Target="../media/image40.png"/><Relationship Id="rId7" Type="http://schemas.openxmlformats.org/officeDocument/2006/relationships/diagramData" Target="../diagrams/data2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11" Type="http://schemas.microsoft.com/office/2007/relationships/diagramDrawing" Target="../diagrams/drawing21.xml"/><Relationship Id="rId5" Type="http://schemas.openxmlformats.org/officeDocument/2006/relationships/image" Target="../media/image42.png"/><Relationship Id="rId10" Type="http://schemas.openxmlformats.org/officeDocument/2006/relationships/diagramColors" Target="../diagrams/colors21.xml"/><Relationship Id="rId4" Type="http://schemas.openxmlformats.org/officeDocument/2006/relationships/image" Target="../media/image41.png"/><Relationship Id="rId9" Type="http://schemas.openxmlformats.org/officeDocument/2006/relationships/diagramQuickStyle" Target="../diagrams/quickStyle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gks1.dahuasecurity.com/zh/list/114170?pagesize=30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10.pn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3.xml"/><Relationship Id="rId5" Type="http://schemas.openxmlformats.org/officeDocument/2006/relationships/image" Target="../media/image12.png"/><Relationship Id="rId10" Type="http://schemas.microsoft.com/office/2007/relationships/diagramDrawing" Target="../diagrams/drawing3.xml"/><Relationship Id="rId4" Type="http://schemas.openxmlformats.org/officeDocument/2006/relationships/image" Target="../media/image11.png"/><Relationship Id="rId9" Type="http://schemas.openxmlformats.org/officeDocument/2006/relationships/diagramColors" Target="../diagrams/colors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219200" y="1407973"/>
            <a:ext cx="9744000" cy="641266"/>
          </a:xfrm>
        </p:spPr>
        <p:txBody>
          <a:bodyPr/>
          <a:lstStyle/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ru-RU" altLang="zh-CN" sz="3600" dirty="0">
                <a:ea typeface="Microsoft YaHei" panose="020B0503020204020204" pitchFamily="34" charset="-122"/>
                <a:cs typeface="+mn-ea"/>
                <a:sym typeface="Calibri" panose="020F0502020204030204" pitchFamily="34" charset="0"/>
              </a:rPr>
              <a:t>Руководство по настройке контроля доступа</a:t>
            </a:r>
            <a:endParaRPr lang="en-US" altLang="zh-CN" sz="3600" dirty="0">
              <a:ea typeface="Microsoft YaHei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1"/>
          </p:nvPr>
        </p:nvSpPr>
        <p:spPr>
          <a:xfrm>
            <a:off x="1219200" y="2407145"/>
            <a:ext cx="9744000" cy="384721"/>
          </a:xfrm>
        </p:spPr>
        <p:txBody>
          <a:bodyPr/>
          <a:lstStyle/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en-US" altLang="zh-CN" dirty="0">
                <a:solidFill>
                  <a:schemeClr val="dk2">
                    <a:lumMod val="100000"/>
                  </a:schemeClr>
                </a:solidFill>
                <a:cs typeface="+mn-ea"/>
                <a:sym typeface="Calibri" panose="020F0502020204030204" pitchFamily="34" charset="0"/>
              </a:rPr>
              <a:t>Based on SmartPSS Lite</a:t>
            </a:r>
            <a:endParaRPr lang="zh-CN" altLang="en-US" dirty="0">
              <a:solidFill>
                <a:schemeClr val="dk2">
                  <a:lumMod val="100000"/>
                </a:schemeClr>
              </a:solidFill>
              <a:cs typeface="+mn-ea"/>
              <a:sym typeface="Calibri" panose="020F0502020204030204" pitchFamily="34" charset="0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2"/>
          </p:nvPr>
        </p:nvSpPr>
        <p:spPr>
          <a:xfrm>
            <a:off x="1229831" y="5839491"/>
            <a:ext cx="9744000" cy="284950"/>
          </a:xfrm>
        </p:spPr>
        <p:txBody>
          <a:bodyPr/>
          <a:lstStyle/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en-US" altLang="zh-CN" dirty="0">
                <a:cs typeface="+mn-ea"/>
                <a:sym typeface="Calibri" panose="020F0502020204030204" pitchFamily="34" charset="0"/>
              </a:rPr>
              <a:t>Derrick </a:t>
            </a:r>
            <a:r>
              <a:rPr lang="en-US" altLang="zh-CN" dirty="0" err="1">
                <a:cs typeface="+mn-ea"/>
                <a:sym typeface="Calibri" panose="020F0502020204030204" pitchFamily="34" charset="0"/>
              </a:rPr>
              <a:t>Bao</a:t>
            </a:r>
            <a:endParaRPr lang="zh-CN" altLang="en-US" dirty="0">
              <a:cs typeface="+mn-ea"/>
              <a:sym typeface="Calibri" panose="020F0502020204030204" pitchFamily="34" charset="0"/>
            </a:endParaRPr>
          </a:p>
        </p:txBody>
      </p:sp>
      <p:pic>
        <p:nvPicPr>
          <p:cNvPr id="9" name="图片占位符 8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r="82"/>
          <a:stretch>
            <a:fillRect/>
          </a:stretch>
        </p:blipFill>
        <p:spPr/>
      </p:pic>
      <p:sp>
        <p:nvSpPr>
          <p:cNvPr id="10" name="文本占位符 9"/>
          <p:cNvSpPr>
            <a:spLocks noGrp="1"/>
          </p:cNvSpPr>
          <p:nvPr>
            <p:ph type="body" sz="quarter" idx="14"/>
          </p:nvPr>
        </p:nvSpPr>
        <p:spPr>
          <a:xfrm>
            <a:off x="1227773" y="6126554"/>
            <a:ext cx="9744000" cy="284950"/>
          </a:xfrm>
        </p:spPr>
        <p:txBody>
          <a:bodyPr/>
          <a:lstStyle/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en-US" altLang="zh-CN">
                <a:cs typeface="+mn-ea"/>
                <a:sym typeface="Calibri" panose="020F0502020204030204" pitchFamily="34" charset="0"/>
              </a:rPr>
              <a:t>2023.08</a:t>
            </a:r>
            <a:endParaRPr lang="zh-CN" altLang="en-US">
              <a:cs typeface="+mn-ea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21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Microsoft YaHei" panose="020B0503020204020204" pitchFamily="34" charset="-122"/>
                <a:sym typeface="Calibri" panose="020F0502020204030204" pitchFamily="34" charset="0"/>
              </a:rPr>
              <a:t>Company and department configuration</a:t>
            </a:r>
            <a:endParaRPr lang="en-US" dirty="0"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37" y="1802484"/>
            <a:ext cx="4968815" cy="268569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052" y="2637254"/>
            <a:ext cx="5881996" cy="268569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graphicFrame>
        <p:nvGraphicFramePr>
          <p:cNvPr id="13" name="图示 9"/>
          <p:cNvGraphicFramePr/>
          <p:nvPr>
            <p:extLst>
              <p:ext uri="{D42A27DB-BD31-4B8C-83A1-F6EECF244321}">
                <p14:modId xmlns:p14="http://schemas.microsoft.com/office/powerpoint/2010/main" val="1487884292"/>
              </p:ext>
            </p:extLst>
          </p:nvPr>
        </p:nvGraphicFramePr>
        <p:xfrm>
          <a:off x="466090" y="1127049"/>
          <a:ext cx="11116310" cy="416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4" name="图片 4"/>
          <p:cNvPicPr>
            <a:picLocks noChangeAspect="1"/>
          </p:cNvPicPr>
          <p:nvPr/>
        </p:nvPicPr>
        <p:blipFill rotWithShape="1">
          <a:blip r:embed="rId10"/>
          <a:srcRect r="868"/>
          <a:stretch/>
        </p:blipFill>
        <p:spPr>
          <a:xfrm>
            <a:off x="6794500" y="3276600"/>
            <a:ext cx="4724400" cy="295111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5" name="TextBox 14"/>
          <p:cNvSpPr txBox="1"/>
          <p:nvPr/>
        </p:nvSpPr>
        <p:spPr bwMode="auto">
          <a:xfrm>
            <a:off x="777942" y="5401688"/>
            <a:ext cx="4994207" cy="747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980" tIns="49986" rIns="99980" bIns="49986" rtlCol="0">
            <a:spAutoFit/>
          </a:bodyPr>
          <a:lstStyle/>
          <a:p>
            <a:pPr defTabSz="1001649" eaLnBrk="0" hangingPunct="0"/>
            <a:r>
              <a:rPr lang="en-US" altLang="zh-CN" sz="1400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Step 1: </a:t>
            </a:r>
            <a:r>
              <a:rPr lang="en-US" altLang="zh-CN" sz="1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Access-&gt; Personnel</a:t>
            </a:r>
          </a:p>
          <a:p>
            <a:pPr defTabSz="1001649" eaLnBrk="0" hangingPunct="0"/>
            <a:r>
              <a:rPr lang="en-US" altLang="zh-CN" sz="1400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Step 2: </a:t>
            </a:r>
            <a:r>
              <a:rPr lang="en-US" altLang="zh-CN" sz="1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Company information configuration</a:t>
            </a:r>
          </a:p>
          <a:p>
            <a:pPr defTabSz="1001649" eaLnBrk="0" hangingPunct="0"/>
            <a:r>
              <a:rPr lang="en-US" altLang="zh-CN" sz="1400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Step 3: </a:t>
            </a:r>
            <a:r>
              <a:rPr lang="en-US" altLang="zh-CN" sz="1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User Management -&gt; Department list , add departments</a:t>
            </a:r>
          </a:p>
        </p:txBody>
      </p:sp>
    </p:spTree>
    <p:extLst>
      <p:ext uri="{BB962C8B-B14F-4D97-AF65-F5344CB8AC3E}">
        <p14:creationId xmlns:p14="http://schemas.microsoft.com/office/powerpoint/2010/main" val="419629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Microsoft YaHei" panose="020B0503020204020204" pitchFamily="34" charset="-122"/>
                <a:sym typeface="Calibri" panose="020F0502020204030204" pitchFamily="34" charset="0"/>
              </a:rPr>
              <a:t>How to creating departments</a:t>
            </a:r>
            <a:endParaRPr lang="en-US" dirty="0"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58165" y="1797050"/>
            <a:ext cx="3724095" cy="528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9980" tIns="49986" rIns="99980" bIns="49986">
            <a:spAutoFit/>
          </a:bodyPr>
          <a:lstStyle/>
          <a:p>
            <a:pPr defTabSz="1001395" eaLnBrk="0" hangingPunct="0">
              <a:lnSpc>
                <a:spcPct val="125000"/>
              </a:lnSpc>
            </a:pPr>
            <a:r>
              <a:rPr lang="ru-RU" altLang="zh-CN" sz="2400" b="1" dirty="0">
                <a:solidFill>
                  <a:schemeClr val="accent2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Создание </a:t>
            </a:r>
            <a:r>
              <a:rPr lang="ru-RU" altLang="zh-CN" sz="2400" b="1" dirty="0" err="1">
                <a:solidFill>
                  <a:schemeClr val="accent2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суборганизации</a:t>
            </a:r>
            <a:endParaRPr lang="en-US" altLang="zh-CN" sz="2400" b="1" dirty="0">
              <a:solidFill>
                <a:schemeClr val="accent2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58165" y="2944425"/>
            <a:ext cx="4216400" cy="21784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9980" tIns="49986" rIns="99980" bIns="49986">
            <a:spAutoFit/>
          </a:bodyPr>
          <a:lstStyle/>
          <a:p>
            <a:pPr algn="l" defTabSz="1001395" eaLnBrk="0" hangingPunct="0">
              <a:lnSpc>
                <a:spcPct val="125000"/>
              </a:lnSpc>
            </a:pPr>
            <a:endParaRPr lang="zh-CN" altLang="en-US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endParaRPr>
          </a:p>
          <a:p>
            <a:pPr lvl="0">
              <a:lnSpc>
                <a:spcPct val="125000"/>
              </a:lnSpc>
            </a:pPr>
            <a:r>
              <a:rPr lang="ru-RU" altLang="zh-CN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 4: </a:t>
            </a:r>
            <a:r>
              <a:rPr lang="ru-RU" altLang="zh-CN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Выберите родительскую организацию и введите название создаваемой организации.</a:t>
            </a:r>
          </a:p>
          <a:p>
            <a:pPr lvl="0">
              <a:lnSpc>
                <a:spcPct val="125000"/>
              </a:lnSpc>
            </a:pPr>
            <a:endParaRPr lang="ru-RU" altLang="zh-CN" b="1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endParaRPr>
          </a:p>
          <a:p>
            <a:pPr lvl="0">
              <a:lnSpc>
                <a:spcPct val="125000"/>
              </a:lnSpc>
            </a:pPr>
            <a:r>
              <a:rPr lang="ru-RU" altLang="zh-CN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 5: </a:t>
            </a:r>
            <a:r>
              <a:rPr lang="ru-RU" altLang="zh-CN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Нажмите «ОК».</a:t>
            </a:r>
            <a:endParaRPr lang="en-US" altLang="zh-CN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868"/>
          <a:stretch/>
        </p:blipFill>
        <p:spPr>
          <a:xfrm>
            <a:off x="5144029" y="1888066"/>
            <a:ext cx="6675437" cy="416983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 bwMode="auto">
          <a:xfrm>
            <a:off x="7625623" y="3569993"/>
            <a:ext cx="304506" cy="316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980" tIns="49986" rIns="99980" bIns="49986" rtlCol="0">
            <a:spAutoFit/>
          </a:bodyPr>
          <a:lstStyle/>
          <a:p>
            <a:pPr algn="ctr" defTabSz="1001649" eaLnBrk="0" hangingPunct="0"/>
            <a:r>
              <a:rPr lang="en-US" altLang="zh-CN" sz="1400" b="1" dirty="0">
                <a:solidFill>
                  <a:srgbClr val="FF0000"/>
                </a:solidFill>
                <a:latin typeface="+mn-lt"/>
                <a:ea typeface="+mn-ea"/>
                <a:cs typeface="Arial" pitchFamily="34" charset="0"/>
              </a:rPr>
              <a:t>4</a:t>
            </a:r>
            <a:endParaRPr lang="zh-CN" altLang="en-US" sz="1400" b="1" dirty="0">
              <a:solidFill>
                <a:srgbClr val="FF0000"/>
              </a:solidFill>
              <a:latin typeface="+mn-lt"/>
              <a:ea typeface="+mn-ea"/>
              <a:cs typeface="Arial" pitchFamily="34" charset="0"/>
            </a:endParaRPr>
          </a:p>
        </p:txBody>
      </p:sp>
      <p:graphicFrame>
        <p:nvGraphicFramePr>
          <p:cNvPr id="8" name="图示 9">
            <a:extLst>
              <a:ext uri="{FF2B5EF4-FFF2-40B4-BE49-F238E27FC236}">
                <a16:creationId xmlns:a16="http://schemas.microsoft.com/office/drawing/2014/main" id="{2B0AE8F9-4B94-4C31-925A-E6F93E5669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0628477"/>
              </p:ext>
            </p:extLst>
          </p:nvPr>
        </p:nvGraphicFramePr>
        <p:xfrm>
          <a:off x="466090" y="1127049"/>
          <a:ext cx="11116310" cy="416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46900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Microsoft YaHei" panose="020B0503020204020204" pitchFamily="34" charset="-122"/>
                <a:sym typeface="Calibri" panose="020F0502020204030204" pitchFamily="34" charset="0"/>
              </a:rPr>
              <a:t>Add user one by one</a:t>
            </a:r>
            <a:endParaRPr lang="en-US" dirty="0"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77612" y="2039143"/>
            <a:ext cx="4281738" cy="37714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9980" tIns="49986" rIns="99980" bIns="49986">
            <a:spAutoFit/>
          </a:bodyPr>
          <a:lstStyle/>
          <a:p>
            <a:pPr defTabSz="1001395" eaLnBrk="0" hangingPunct="0">
              <a:lnSpc>
                <a:spcPct val="125000"/>
              </a:lnSpc>
            </a:pPr>
            <a:endParaRPr lang="en-US" altLang="zh-CN" sz="1600" b="1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endParaRP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sz="1600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Способ 1: добавить пользователя по одному</a:t>
            </a:r>
          </a:p>
          <a:p>
            <a:pPr defTabSz="1001395" eaLnBrk="0" hangingPunct="0">
              <a:lnSpc>
                <a:spcPct val="125000"/>
              </a:lnSpc>
            </a:pPr>
            <a:endParaRPr lang="ru-RU" altLang="zh-CN" sz="1600" b="1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endParaRP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sz="1600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 1. </a:t>
            </a: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Нажмите «Добавить» в пользовательском интерфейсе. Отобразится интерфейс добавления пользователя.</a:t>
            </a: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sz="1600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 2. </a:t>
            </a: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Заполните необходимую информацию по мере необходимости.</a:t>
            </a:r>
          </a:p>
          <a:p>
            <a:pPr defTabSz="1001395" eaLnBrk="0" hangingPunct="0">
              <a:lnSpc>
                <a:spcPct val="125000"/>
              </a:lnSpc>
            </a:pPr>
            <a:endParaRPr lang="ru-RU" altLang="zh-CN" sz="1600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endParaRP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sz="16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Примечание:Идентификатор</a:t>
            </a: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 пользователя уникален и не может быть изменен после создания.</a:t>
            </a:r>
            <a:endParaRPr lang="en-US" altLang="zh-CN" sz="1600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514" y="2039143"/>
            <a:ext cx="6498886" cy="4055427"/>
          </a:xfrm>
          <a:prstGeom prst="rect">
            <a:avLst/>
          </a:prstGeom>
        </p:spPr>
      </p:pic>
      <p:graphicFrame>
        <p:nvGraphicFramePr>
          <p:cNvPr id="9" name="图示 9"/>
          <p:cNvGraphicFramePr/>
          <p:nvPr>
            <p:extLst>
              <p:ext uri="{D42A27DB-BD31-4B8C-83A1-F6EECF244321}">
                <p14:modId xmlns:p14="http://schemas.microsoft.com/office/powerpoint/2010/main" val="1732872780"/>
              </p:ext>
            </p:extLst>
          </p:nvPr>
        </p:nvGraphicFramePr>
        <p:xfrm>
          <a:off x="466090" y="1127049"/>
          <a:ext cx="11116310" cy="416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29821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559581" y="1672118"/>
            <a:ext cx="4786630" cy="407921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9980" tIns="49986" rIns="99980" bIns="49986">
            <a:spAutoFit/>
          </a:bodyPr>
          <a:lstStyle/>
          <a:p>
            <a:pPr defTabSz="1001395" eaLnBrk="0" hangingPunct="0">
              <a:lnSpc>
                <a:spcPct val="125000"/>
              </a:lnSpc>
            </a:pPr>
            <a:endParaRPr lang="en-US" altLang="zh-CN" sz="1600" b="1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endParaRP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sz="1600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Способ 1: сделать снимок</a:t>
            </a: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sz="1600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 1: </a:t>
            </a: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Нажмите «Сделать снимок», появится окно захвата.</a:t>
            </a: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sz="1600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 2. </a:t>
            </a: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Выберите соответствующее устройство (устройство распознавания лиц или USB-камеру).</a:t>
            </a: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sz="1600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 3: </a:t>
            </a: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Когда лицо будет выровнено по рамке человека, нажмите</a:t>
            </a:r>
          </a:p>
          <a:p>
            <a:pPr defTabSz="1001395" eaLnBrk="0" hangingPunct="0">
              <a:lnSpc>
                <a:spcPct val="125000"/>
              </a:lnSpc>
            </a:pPr>
            <a:endParaRPr lang="ru-RU" altLang="zh-CN" sz="1600" b="1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endParaRP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sz="1600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Примечание:</a:t>
            </a: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Собирая фотографии, нужно показывать лоб, не закрывать лицо, не наклонять лицо и не использовать разукрашенные картинки.</a:t>
            </a:r>
            <a:endParaRPr lang="en-US" altLang="zh-CN" sz="1600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307" y="2214112"/>
            <a:ext cx="5528906" cy="36926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Microsoft YaHei" panose="020B0503020204020204" pitchFamily="34" charset="-122"/>
                <a:sym typeface="Calibri" panose="020F0502020204030204" pitchFamily="34" charset="0"/>
              </a:rPr>
              <a:t>Edit user information | face</a:t>
            </a:r>
            <a:endParaRPr lang="en-US" dirty="0"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graphicFrame>
        <p:nvGraphicFramePr>
          <p:cNvPr id="12" name="图示 9"/>
          <p:cNvGraphicFramePr/>
          <p:nvPr>
            <p:extLst>
              <p:ext uri="{D42A27DB-BD31-4B8C-83A1-F6EECF244321}">
                <p14:modId xmlns:p14="http://schemas.microsoft.com/office/powerpoint/2010/main" val="2983290684"/>
              </p:ext>
            </p:extLst>
          </p:nvPr>
        </p:nvGraphicFramePr>
        <p:xfrm>
          <a:off x="466090" y="1127049"/>
          <a:ext cx="11116310" cy="416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9" t="17268" r="24511" b="6893"/>
          <a:stretch/>
        </p:blipFill>
        <p:spPr>
          <a:xfrm>
            <a:off x="2432116" y="3911347"/>
            <a:ext cx="388528" cy="29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9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673285" y="2624618"/>
            <a:ext cx="4578165" cy="252468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9980" tIns="49986" rIns="99980" bIns="49986">
            <a:spAutoFit/>
          </a:bodyPr>
          <a:lstStyle/>
          <a:p>
            <a:pPr defTabSz="1001395" eaLnBrk="0" hangingPunct="0">
              <a:lnSpc>
                <a:spcPct val="125000"/>
              </a:lnSpc>
            </a:pPr>
            <a:r>
              <a:rPr lang="ru-RU" altLang="zh-CN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Способ 2: загрузить изображение</a:t>
            </a:r>
          </a:p>
          <a:p>
            <a:pPr defTabSz="1001395" eaLnBrk="0" hangingPunct="0">
              <a:lnSpc>
                <a:spcPct val="125000"/>
              </a:lnSpc>
            </a:pPr>
            <a:endParaRPr lang="ru-RU" altLang="zh-CN" b="1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endParaRP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 1: </a:t>
            </a:r>
            <a:r>
              <a:rPr lang="ru-RU" altLang="zh-CN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Нажмите «Загрузить изображение».</a:t>
            </a: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 2. </a:t>
            </a:r>
            <a:r>
              <a:rPr lang="ru-RU" altLang="zh-CN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Выберите фотографии для загрузки.</a:t>
            </a:r>
          </a:p>
          <a:p>
            <a:pPr defTabSz="1001395" eaLnBrk="0" hangingPunct="0">
              <a:lnSpc>
                <a:spcPct val="125000"/>
              </a:lnSpc>
            </a:pPr>
            <a:endParaRPr lang="ru-RU" altLang="zh-CN" b="1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endParaRP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Примечание:</a:t>
            </a: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Размер изображения от 0 до 100 КБ.</a:t>
            </a:r>
            <a:endParaRPr lang="en-US" altLang="zh-CN" dirty="0">
              <a:solidFill>
                <a:srgbClr val="FF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750" y="1962139"/>
            <a:ext cx="5708650" cy="4177201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Microsoft YaHei" panose="020B0503020204020204" pitchFamily="34" charset="-122"/>
                <a:sym typeface="Calibri" panose="020F0502020204030204" pitchFamily="34" charset="0"/>
              </a:rPr>
              <a:t>Edit user information | face</a:t>
            </a:r>
            <a:endParaRPr lang="en-US" dirty="0"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graphicFrame>
        <p:nvGraphicFramePr>
          <p:cNvPr id="12" name="图示 9"/>
          <p:cNvGraphicFramePr/>
          <p:nvPr>
            <p:extLst>
              <p:ext uri="{D42A27DB-BD31-4B8C-83A1-F6EECF244321}">
                <p14:modId xmlns:p14="http://schemas.microsoft.com/office/powerpoint/2010/main" val="2622356435"/>
              </p:ext>
            </p:extLst>
          </p:nvPr>
        </p:nvGraphicFramePr>
        <p:xfrm>
          <a:off x="466090" y="1127049"/>
          <a:ext cx="11116310" cy="416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60319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609600" y="1748780"/>
            <a:ext cx="4786630" cy="31915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9980" tIns="49986" rIns="99980" bIns="49986">
            <a:spAutoFit/>
          </a:bodyPr>
          <a:lstStyle/>
          <a:p>
            <a:pPr defTabSz="1001395" eaLnBrk="0" hangingPunct="0">
              <a:lnSpc>
                <a:spcPct val="125000"/>
              </a:lnSpc>
            </a:pPr>
            <a:r>
              <a:rPr lang="ru-RU" altLang="zh-CN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Метод:</a:t>
            </a:r>
          </a:p>
          <a:p>
            <a:pPr defTabSz="1001395" eaLnBrk="0" hangingPunct="0">
              <a:lnSpc>
                <a:spcPct val="125000"/>
              </a:lnSpc>
            </a:pPr>
            <a:endParaRPr lang="ru-RU" altLang="zh-CN" b="1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endParaRP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 1: </a:t>
            </a:r>
            <a:r>
              <a:rPr lang="ru-RU" altLang="zh-CN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Нажмите «Добавить».</a:t>
            </a: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 2: </a:t>
            </a:r>
            <a:r>
              <a:rPr lang="ru-RU" altLang="zh-CN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Введите пароль</a:t>
            </a: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 3: </a:t>
            </a:r>
            <a:r>
              <a:rPr lang="ru-RU" altLang="zh-CN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Нажмите «ОК».</a:t>
            </a: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Для контроллеров доступа второго поколения установите персональные пароли; для других устройств установите пароли карты. Новые пароли должны состоять из 1-8 цифр.</a:t>
            </a:r>
            <a:endParaRPr lang="en-US" altLang="zh-CN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909" y="1988231"/>
            <a:ext cx="5929084" cy="4261183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Microsoft YaHei" panose="020B0503020204020204" pitchFamily="34" charset="-122"/>
                <a:sym typeface="Calibri" panose="020F0502020204030204" pitchFamily="34" charset="0"/>
              </a:rPr>
              <a:t>Edit user information | password</a:t>
            </a:r>
            <a:endParaRPr lang="en-US" dirty="0"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graphicFrame>
        <p:nvGraphicFramePr>
          <p:cNvPr id="12" name="图示 9"/>
          <p:cNvGraphicFramePr/>
          <p:nvPr>
            <p:extLst>
              <p:ext uri="{D42A27DB-BD31-4B8C-83A1-F6EECF244321}">
                <p14:modId xmlns:p14="http://schemas.microsoft.com/office/powerpoint/2010/main" val="696610311"/>
              </p:ext>
            </p:extLst>
          </p:nvPr>
        </p:nvGraphicFramePr>
        <p:xfrm>
          <a:off x="466090" y="1127049"/>
          <a:ext cx="11116310" cy="416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7772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165" y="2083262"/>
            <a:ext cx="6769205" cy="42100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324" y="5156199"/>
            <a:ext cx="1842443" cy="915987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 flipH="1">
            <a:off x="8070850" y="4883150"/>
            <a:ext cx="825500" cy="60210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H="1" flipV="1">
            <a:off x="10909300" y="4188287"/>
            <a:ext cx="685800" cy="593263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609600" y="1947469"/>
            <a:ext cx="4786630" cy="4230284"/>
            <a:chOff x="514535" y="2624230"/>
            <a:chExt cx="4786630" cy="4230284"/>
          </a:xfrm>
        </p:grpSpPr>
        <p:sp>
          <p:nvSpPr>
            <p:cNvPr id="11" name="文本框 10"/>
            <p:cNvSpPr txBox="1"/>
            <p:nvPr/>
          </p:nvSpPr>
          <p:spPr>
            <a:xfrm>
              <a:off x="514535" y="2624230"/>
              <a:ext cx="4786630" cy="423028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99980" tIns="49986" rIns="99980" bIns="49986">
              <a:spAutoFit/>
            </a:bodyPr>
            <a:lstStyle/>
            <a:p>
              <a:pPr defTabSz="1001395" eaLnBrk="0" hangingPunct="0">
                <a:lnSpc>
                  <a:spcPct val="125000"/>
                </a:lnSpc>
              </a:pPr>
              <a:endParaRPr lang="en-US" altLang="zh-CN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endParaRPr>
            </a:p>
            <a:p>
              <a:pPr defTabSz="1001395" eaLnBrk="0" hangingPunct="0">
                <a:lnSpc>
                  <a:spcPct val="125000"/>
                </a:lnSpc>
              </a:pPr>
              <a:endParaRPr lang="en-US" altLang="zh-CN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endParaRPr>
            </a:p>
            <a:p>
              <a:pPr defTabSz="1001395" eaLnBrk="0" hangingPunct="0">
                <a:lnSpc>
                  <a:spcPct val="125000"/>
                </a:lnSpc>
              </a:pPr>
              <a:r>
                <a:rPr lang="ru-RU" altLang="zh-CN" b="1" dirty="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charset="0"/>
                  <a:sym typeface="Calibri" panose="020F0502020204030204" pitchFamily="34" charset="0"/>
                </a:rPr>
                <a:t>Метод 1:</a:t>
              </a:r>
            </a:p>
            <a:p>
              <a:pPr defTabSz="1001395" eaLnBrk="0" hangingPunct="0">
                <a:lnSpc>
                  <a:spcPct val="125000"/>
                </a:lnSpc>
              </a:pPr>
              <a:endParaRPr lang="ru-RU" altLang="zh-CN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endParaRPr>
            </a:p>
            <a:p>
              <a:pPr defTabSz="1001395" eaLnBrk="0" hangingPunct="0">
                <a:lnSpc>
                  <a:spcPct val="125000"/>
                </a:lnSpc>
              </a:pPr>
              <a:r>
                <a:rPr lang="ru-RU" altLang="zh-CN" dirty="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charset="0"/>
                  <a:sym typeface="Calibri" panose="020F0502020204030204" pitchFamily="34" charset="0"/>
                </a:rPr>
                <a:t>Шаг 1: Нажмите</a:t>
              </a:r>
            </a:p>
            <a:p>
              <a:pPr defTabSz="1001395" eaLnBrk="0" hangingPunct="0">
                <a:lnSpc>
                  <a:spcPct val="125000"/>
                </a:lnSpc>
              </a:pPr>
              <a:r>
                <a:rPr lang="ru-RU" altLang="zh-CN" dirty="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charset="0"/>
                  <a:sym typeface="Calibri" panose="020F0502020204030204" pitchFamily="34" charset="0"/>
                </a:rPr>
                <a:t>Шаг 2. Выбор устройства сбора, нажмите «ОК».</a:t>
              </a:r>
            </a:p>
            <a:p>
              <a:pPr defTabSz="1001395" eaLnBrk="0" hangingPunct="0">
                <a:lnSpc>
                  <a:spcPct val="125000"/>
                </a:lnSpc>
              </a:pPr>
              <a:r>
                <a:rPr lang="ru-RU" altLang="zh-CN" dirty="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charset="0"/>
                  <a:sym typeface="Calibri" panose="020F0502020204030204" pitchFamily="34" charset="0"/>
                </a:rPr>
                <a:t>Шаг 3: Нажмите «Добавить».</a:t>
              </a:r>
            </a:p>
            <a:p>
              <a:pPr defTabSz="1001395" eaLnBrk="0" hangingPunct="0">
                <a:lnSpc>
                  <a:spcPct val="125000"/>
                </a:lnSpc>
              </a:pPr>
              <a:r>
                <a:rPr lang="ru-RU" altLang="zh-CN" dirty="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charset="0"/>
                  <a:sym typeface="Calibri" panose="020F0502020204030204" pitchFamily="34" charset="0"/>
                </a:rPr>
                <a:t>Шаг 4: Проведите картой по выбранному устройству сбора, после чего соответствующий номер карты появится в поле номера карты.</a:t>
              </a:r>
              <a:endParaRPr lang="en-US" altLang="zh-CN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17155" y="4135948"/>
              <a:ext cx="314325" cy="257175"/>
            </a:xfrm>
            <a:prstGeom prst="rect">
              <a:avLst/>
            </a:prstGeom>
          </p:spPr>
        </p:pic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dirty="0">
                <a:ea typeface="Microsoft YaHei" panose="020B0503020204020204" pitchFamily="34" charset="-122"/>
                <a:sym typeface="Calibri" panose="020F0502020204030204" pitchFamily="34" charset="0"/>
              </a:rPr>
              <a:t>Редактировать информацию о пользователе | карта</a:t>
            </a:r>
            <a:endParaRPr lang="en-US" dirty="0"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graphicFrame>
        <p:nvGraphicFramePr>
          <p:cNvPr id="14" name="图示 9"/>
          <p:cNvGraphicFramePr/>
          <p:nvPr>
            <p:extLst>
              <p:ext uri="{D42A27DB-BD31-4B8C-83A1-F6EECF244321}">
                <p14:modId xmlns:p14="http://schemas.microsoft.com/office/powerpoint/2010/main" val="2374716128"/>
              </p:ext>
            </p:extLst>
          </p:nvPr>
        </p:nvGraphicFramePr>
        <p:xfrm>
          <a:off x="466090" y="1127049"/>
          <a:ext cx="11116310" cy="416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223818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609600" y="1947469"/>
            <a:ext cx="4786630" cy="4230284"/>
            <a:chOff x="514535" y="2624230"/>
            <a:chExt cx="4786630" cy="4230284"/>
          </a:xfrm>
        </p:grpSpPr>
        <p:sp>
          <p:nvSpPr>
            <p:cNvPr id="11" name="文本框 10"/>
            <p:cNvSpPr txBox="1"/>
            <p:nvPr/>
          </p:nvSpPr>
          <p:spPr>
            <a:xfrm>
              <a:off x="514535" y="2624230"/>
              <a:ext cx="4786630" cy="423028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99980" tIns="49986" rIns="99980" bIns="49986">
              <a:spAutoFit/>
            </a:bodyPr>
            <a:lstStyle/>
            <a:p>
              <a:pPr defTabSz="1001395" eaLnBrk="0" hangingPunct="0">
                <a:lnSpc>
                  <a:spcPct val="125000"/>
                </a:lnSpc>
              </a:pPr>
              <a:r>
                <a:rPr lang="ru-RU" altLang="zh-CN" dirty="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charset="0"/>
                  <a:sym typeface="Calibri" panose="020F0502020204030204" pitchFamily="34" charset="0"/>
                </a:rPr>
                <a:t>Метод 2:</a:t>
              </a:r>
            </a:p>
            <a:p>
              <a:pPr defTabSz="1001395" eaLnBrk="0" hangingPunct="0">
                <a:lnSpc>
                  <a:spcPct val="125000"/>
                </a:lnSpc>
              </a:pPr>
              <a:r>
                <a:rPr lang="ru-RU" altLang="zh-CN" dirty="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charset="0"/>
                  <a:sym typeface="Calibri" panose="020F0502020204030204" pitchFamily="34" charset="0"/>
                </a:rPr>
                <a:t>Шаг 1: Нажмите</a:t>
              </a:r>
            </a:p>
            <a:p>
              <a:pPr defTabSz="1001395" eaLnBrk="0" hangingPunct="0">
                <a:lnSpc>
                  <a:spcPct val="125000"/>
                </a:lnSpc>
              </a:pPr>
              <a:r>
                <a:rPr lang="ru-RU" altLang="zh-CN" dirty="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charset="0"/>
                  <a:sym typeface="Calibri" panose="020F0502020204030204" pitchFamily="34" charset="0"/>
                </a:rPr>
                <a:t>Шаг 2. Выберите эмитента карты и нажмите «ОК».</a:t>
              </a:r>
            </a:p>
            <a:p>
              <a:pPr defTabSz="1001395" eaLnBrk="0" hangingPunct="0">
                <a:lnSpc>
                  <a:spcPct val="125000"/>
                </a:lnSpc>
              </a:pPr>
              <a:r>
                <a:rPr lang="ru-RU" altLang="zh-CN" dirty="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charset="0"/>
                  <a:sym typeface="Calibri" panose="020F0502020204030204" pitchFamily="34" charset="0"/>
                </a:rPr>
                <a:t>Шаг 3: Нажмите «Добавить».</a:t>
              </a:r>
            </a:p>
            <a:p>
              <a:pPr defTabSz="1001395" eaLnBrk="0" hangingPunct="0">
                <a:lnSpc>
                  <a:spcPct val="125000"/>
                </a:lnSpc>
              </a:pPr>
              <a:r>
                <a:rPr lang="ru-RU" altLang="zh-CN" dirty="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charset="0"/>
                  <a:sym typeface="Calibri" panose="020F0502020204030204" pitchFamily="34" charset="0"/>
                </a:rPr>
                <a:t>Шаг 4. Проведите картой у эмитента карты, после чего соответствующий номер карты появится в поле номера карты.</a:t>
              </a:r>
            </a:p>
            <a:p>
              <a:pPr defTabSz="1001395" eaLnBrk="0" hangingPunct="0">
                <a:lnSpc>
                  <a:spcPct val="125000"/>
                </a:lnSpc>
              </a:pPr>
              <a:r>
                <a:rPr lang="ru-RU" altLang="zh-CN" dirty="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charset="0"/>
                  <a:sym typeface="Calibri" panose="020F0502020204030204" pitchFamily="34" charset="0"/>
                </a:rPr>
                <a:t>Примечание:</a:t>
              </a:r>
            </a:p>
            <a:p>
              <a:pPr defTabSz="1001395" eaLnBrk="0" hangingPunct="0">
                <a:lnSpc>
                  <a:spcPct val="125000"/>
                </a:lnSpc>
              </a:pPr>
              <a:r>
                <a:rPr lang="ru-RU" altLang="zh-CN" dirty="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charset="0"/>
                  <a:sym typeface="Calibri" panose="020F0502020204030204" pitchFamily="34" charset="0"/>
                </a:rPr>
                <a:t>Для этого метода требуется приобрести эмитент карты и подключить USB-накопитель эмитента карты к компьютеру.</a:t>
              </a:r>
              <a:endParaRPr lang="en-US" altLang="zh-CN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3511" y="3088198"/>
              <a:ext cx="314325" cy="257175"/>
            </a:xfrm>
            <a:prstGeom prst="rect">
              <a:avLst/>
            </a:prstGeom>
          </p:spPr>
        </p:pic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Microsoft YaHei" panose="020B0503020204020204" pitchFamily="34" charset="-122"/>
                <a:sym typeface="Calibri" panose="020F0502020204030204" pitchFamily="34" charset="0"/>
              </a:rPr>
              <a:t>Edit user information | card</a:t>
            </a:r>
            <a:endParaRPr lang="en-US" dirty="0"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graphicFrame>
        <p:nvGraphicFramePr>
          <p:cNvPr id="14" name="图示 9"/>
          <p:cNvGraphicFramePr/>
          <p:nvPr>
            <p:extLst>
              <p:ext uri="{D42A27DB-BD31-4B8C-83A1-F6EECF244321}">
                <p14:modId xmlns:p14="http://schemas.microsoft.com/office/powerpoint/2010/main" val="2374716128"/>
              </p:ext>
            </p:extLst>
          </p:nvPr>
        </p:nvGraphicFramePr>
        <p:xfrm>
          <a:off x="466090" y="1127049"/>
          <a:ext cx="11116310" cy="416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6025" y="2099733"/>
            <a:ext cx="6543711" cy="408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90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07691" y="1908521"/>
            <a:ext cx="4895665" cy="42302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9980" tIns="49986" rIns="99980" bIns="49986">
            <a:spAutoFit/>
          </a:bodyPr>
          <a:lstStyle/>
          <a:p>
            <a:pPr defTabSz="1001395" eaLnBrk="0" hangingPunct="0">
              <a:lnSpc>
                <a:spcPct val="125000"/>
              </a:lnSpc>
            </a:pPr>
            <a:r>
              <a:rPr lang="ru-RU" altLang="zh-CN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Метод 1:</a:t>
            </a:r>
          </a:p>
          <a:p>
            <a:pPr defTabSz="1001395" eaLnBrk="0" hangingPunct="0">
              <a:lnSpc>
                <a:spcPct val="125000"/>
              </a:lnSpc>
            </a:pPr>
            <a:endParaRPr lang="ru-RU" altLang="zh-CN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шаг 1: Нажмите</a:t>
            </a: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Шаг 2. Выберите устройство сбора данных и нажмите «ОК».</a:t>
            </a: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Шаг 3: Нажмите «Добавить».</a:t>
            </a: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Шаг 4. Нажмите «Добавить отпечаток пальца», затем держите палец на считывателе, пока не услышите звуковой сигнал. Повторите это три раза, чтобы завершить сбор отпечатков пальцев.</a:t>
            </a:r>
            <a:endParaRPr lang="en-US" altLang="zh-CN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defTabSz="1001395" eaLnBrk="0" hangingPunct="0">
              <a:lnSpc>
                <a:spcPct val="125000"/>
              </a:lnSpc>
            </a:pPr>
            <a:endParaRPr lang="en-US" altLang="zh-CN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175" y="3676650"/>
            <a:ext cx="314325" cy="2571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5750" y="2135808"/>
            <a:ext cx="6216650" cy="384346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5542" y="4217152"/>
            <a:ext cx="1197612" cy="1762125"/>
          </a:xfrm>
          <a:prstGeom prst="rect">
            <a:avLst/>
          </a:prstGeom>
        </p:spPr>
      </p:pic>
      <p:cxnSp>
        <p:nvCxnSpPr>
          <p:cNvPr id="17" name="直接箭头连接符 16"/>
          <p:cNvCxnSpPr/>
          <p:nvPr/>
        </p:nvCxnSpPr>
        <p:spPr>
          <a:xfrm flipH="1">
            <a:off x="10960100" y="3307549"/>
            <a:ext cx="387350" cy="3691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H="1">
            <a:off x="8604250" y="3676650"/>
            <a:ext cx="30098" cy="857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1019" y="4289987"/>
            <a:ext cx="2629410" cy="1620602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5183184" y="5948553"/>
            <a:ext cx="3725866" cy="341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4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The right way to collect on the reader</a:t>
            </a:r>
            <a:endParaRPr lang="zh-CN" altLang="en-US" sz="14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en-US" altLang="zh-CN" dirty="0">
                <a:ea typeface="Microsoft YaHei" panose="020B0503020204020204" pitchFamily="34" charset="-122"/>
                <a:sym typeface="Calibri" panose="020F0502020204030204" pitchFamily="34" charset="0"/>
              </a:rPr>
              <a:t>Edit user information | fingerprint</a:t>
            </a:r>
            <a:endParaRPr lang="en-US" dirty="0"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graphicFrame>
        <p:nvGraphicFramePr>
          <p:cNvPr id="16" name="图示 9"/>
          <p:cNvGraphicFramePr/>
          <p:nvPr>
            <p:extLst>
              <p:ext uri="{D42A27DB-BD31-4B8C-83A1-F6EECF244321}">
                <p14:modId xmlns:p14="http://schemas.microsoft.com/office/powerpoint/2010/main" val="3337476100"/>
              </p:ext>
            </p:extLst>
          </p:nvPr>
        </p:nvGraphicFramePr>
        <p:xfrm>
          <a:off x="466090" y="1127049"/>
          <a:ext cx="11116310" cy="416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228255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385" y="1910642"/>
            <a:ext cx="7116198" cy="445739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14534" y="1910642"/>
            <a:ext cx="4419851" cy="438699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9980" tIns="49986" rIns="99980" bIns="49986">
            <a:spAutoFit/>
          </a:bodyPr>
          <a:lstStyle/>
          <a:p>
            <a:pPr defTabSz="1001395" eaLnBrk="0" hangingPunct="0">
              <a:lnSpc>
                <a:spcPct val="125000"/>
              </a:lnSpc>
            </a:pP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Метод 2:</a:t>
            </a: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шаг 1: Нажмите</a:t>
            </a: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Шаг 2. Выберите устройство сбора данных и нажмите «ОК».</a:t>
            </a: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Шаг 3: Нажмите «Добавить».</a:t>
            </a: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Шаг 4. Нажмите «Добавить отпечаток пальца», затем держите палец на считывателе, пока не услышите звуковой сигнал. Повторите это три раза, чтобы завершить сбор отпечатков пальцев.</a:t>
            </a: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Примечание:</a:t>
            </a: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Для этого метода необходимо приобрести сканер отпечатков пальцев и подключить USB-порт эмитента карты к компьютеру</a:t>
            </a:r>
            <a:endParaRPr lang="en-US" altLang="zh-CN" sz="16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888" y="2317135"/>
            <a:ext cx="314325" cy="2571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4533" y="4718802"/>
            <a:ext cx="1197612" cy="176212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1019" y="4289987"/>
            <a:ext cx="2629410" cy="1620602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5183184" y="5948553"/>
            <a:ext cx="3725866" cy="341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4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The right way to collect on the reader</a:t>
            </a:r>
            <a:endParaRPr lang="zh-CN" altLang="en-US" sz="14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8056" y="269823"/>
            <a:ext cx="9736311" cy="601377"/>
          </a:xfrm>
        </p:spPr>
        <p:txBody>
          <a:bodyPr/>
          <a:lstStyle/>
          <a:p>
            <a:r>
              <a:rPr lang="en-US" altLang="zh-CN" dirty="0">
                <a:ea typeface="Microsoft YaHei" panose="020B0503020204020204" pitchFamily="34" charset="-122"/>
                <a:sym typeface="Calibri" panose="020F0502020204030204" pitchFamily="34" charset="0"/>
              </a:rPr>
              <a:t>Edit user information | fingerprint</a:t>
            </a:r>
            <a:endParaRPr lang="en-US" dirty="0"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graphicFrame>
        <p:nvGraphicFramePr>
          <p:cNvPr id="16" name="图示 9"/>
          <p:cNvGraphicFramePr/>
          <p:nvPr>
            <p:extLst>
              <p:ext uri="{D42A27DB-BD31-4B8C-83A1-F6EECF244321}">
                <p14:modId xmlns:p14="http://schemas.microsoft.com/office/powerpoint/2010/main" val="3337476100"/>
              </p:ext>
            </p:extLst>
          </p:nvPr>
        </p:nvGraphicFramePr>
        <p:xfrm>
          <a:off x="466090" y="1127049"/>
          <a:ext cx="11116310" cy="416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150778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lnSpc>
                <a:spcPct val="125000"/>
              </a:lnSpc>
              <a:spcBef>
                <a:spcPct val="0"/>
              </a:spcBef>
              <a:buNone/>
            </a:pPr>
            <a:r>
              <a:rPr lang="ru-RU" altLang="zh-CN" dirty="0">
                <a:ea typeface="Microsoft YaHei" panose="020B0503020204020204" pitchFamily="34" charset="-122"/>
                <a:sym typeface="Calibri" panose="020F0502020204030204" pitchFamily="34" charset="0"/>
              </a:rPr>
              <a:t>Изучив этот курс, вы сможете понимать:</a:t>
            </a:r>
          </a:p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ru-RU" altLang="zh-CN" dirty="0">
                <a:ea typeface="Microsoft YaHei" panose="020B0503020204020204" pitchFamily="34" charset="-122"/>
                <a:sym typeface="Calibri" panose="020F0502020204030204" pitchFamily="34" charset="0"/>
              </a:rPr>
              <a:t>Возможности </a:t>
            </a:r>
            <a:r>
              <a:rPr lang="ru-RU" altLang="zh-CN" dirty="0" err="1">
                <a:ea typeface="Microsoft YaHei" panose="020B0503020204020204" pitchFamily="34" charset="-122"/>
                <a:sym typeface="Calibri" panose="020F0502020204030204" pitchFamily="34" charset="0"/>
              </a:rPr>
              <a:t>SmartPSS</a:t>
            </a:r>
            <a:r>
              <a:rPr lang="ru-RU" altLang="zh-CN" dirty="0">
                <a:ea typeface="Microsoft YaHei" panose="020B0503020204020204" pitchFamily="34" charset="-122"/>
                <a:sym typeface="Calibri" panose="020F0502020204030204" pitchFamily="34" charset="0"/>
              </a:rPr>
              <a:t> </a:t>
            </a:r>
            <a:r>
              <a:rPr lang="ru-RU" altLang="zh-CN" dirty="0" err="1">
                <a:ea typeface="Microsoft YaHei" panose="020B0503020204020204" pitchFamily="34" charset="-122"/>
                <a:sym typeface="Calibri" panose="020F0502020204030204" pitchFamily="34" charset="0"/>
              </a:rPr>
              <a:t>lite</a:t>
            </a:r>
            <a:endParaRPr lang="ru-RU" altLang="zh-CN" dirty="0">
              <a:ea typeface="Microsoft YaHei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ru-RU" altLang="zh-CN" dirty="0">
                <a:ea typeface="Microsoft YaHei" panose="020B0503020204020204" pitchFamily="34" charset="-122"/>
                <a:sym typeface="Calibri" panose="020F0502020204030204" pitchFamily="34" charset="0"/>
              </a:rPr>
              <a:t>Как добавить устройства и людей</a:t>
            </a:r>
          </a:p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ru-RU" altLang="zh-CN" dirty="0">
                <a:ea typeface="Microsoft YaHei" panose="020B0503020204020204" pitchFamily="34" charset="-122"/>
                <a:sym typeface="Calibri" panose="020F0502020204030204" pitchFamily="34" charset="0"/>
              </a:rPr>
              <a:t>Как настроить разрешения</a:t>
            </a:r>
          </a:p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ru-RU" altLang="zh-CN" dirty="0">
                <a:ea typeface="Microsoft YaHei" panose="020B0503020204020204" pitchFamily="34" charset="-122"/>
                <a:sym typeface="Calibri" panose="020F0502020204030204" pitchFamily="34" charset="0"/>
              </a:rPr>
              <a:t>Как настроить удаленную аутентификацию и связь с тревогами</a:t>
            </a:r>
            <a:endParaRPr lang="en-US" dirty="0"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419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ym typeface="Calibri" panose="020F0502020204030204" pitchFamily="34" charset="0"/>
              </a:rPr>
              <a:t>Add user in batches</a:t>
            </a:r>
            <a:endParaRPr lang="en-US" dirty="0">
              <a:sym typeface="Calibri" panose="020F050202020403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02437" y="1941575"/>
            <a:ext cx="4786630" cy="28709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9980" tIns="49986" rIns="99980" bIns="49986">
            <a:spAutoFit/>
          </a:bodyPr>
          <a:lstStyle/>
          <a:p>
            <a:pPr defTabSz="1001395" eaLnBrk="0" hangingPunct="0">
              <a:lnSpc>
                <a:spcPct val="125000"/>
              </a:lnSpc>
            </a:pPr>
            <a:endParaRPr lang="en-US" altLang="zh-CN" b="1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endParaRP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Способ 2: добавить пользователя </a:t>
            </a:r>
            <a:r>
              <a:rPr lang="ru-RU" altLang="zh-CN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пакетно</a:t>
            </a:r>
            <a:endParaRPr lang="ru-RU" altLang="zh-CN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endParaRPr>
          </a:p>
          <a:p>
            <a:pPr defTabSz="1001395" eaLnBrk="0" hangingPunct="0">
              <a:lnSpc>
                <a:spcPct val="125000"/>
              </a:lnSpc>
            </a:pPr>
            <a:endParaRPr lang="ru-RU" altLang="zh-CN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endParaRP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 1. Нажмите «Импортировать».</a:t>
            </a: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 2: Загрузите шаблон</a:t>
            </a: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 3: Заполните данные о персонале в соответствии с форматом формы, где * обязателен.</a:t>
            </a:r>
            <a:endParaRPr lang="en-US" altLang="zh-CN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410" y="2143707"/>
            <a:ext cx="6294725" cy="3885142"/>
          </a:xfrm>
          <a:prstGeom prst="rect">
            <a:avLst/>
          </a:prstGeom>
        </p:spPr>
      </p:pic>
      <p:graphicFrame>
        <p:nvGraphicFramePr>
          <p:cNvPr id="9" name="图示 9"/>
          <p:cNvGraphicFramePr/>
          <p:nvPr>
            <p:extLst>
              <p:ext uri="{D42A27DB-BD31-4B8C-83A1-F6EECF244321}">
                <p14:modId xmlns:p14="http://schemas.microsoft.com/office/powerpoint/2010/main" val="2858296351"/>
              </p:ext>
            </p:extLst>
          </p:nvPr>
        </p:nvGraphicFramePr>
        <p:xfrm>
          <a:off x="466090" y="1127049"/>
          <a:ext cx="11116310" cy="416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067" y="2263095"/>
            <a:ext cx="6482427" cy="364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2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56614" y="1706665"/>
            <a:ext cx="11112261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01395" eaLnBrk="0" hangingPunct="0">
              <a:lnSpc>
                <a:spcPct val="125000"/>
              </a:lnSpc>
            </a:pPr>
            <a:r>
              <a:rPr lang="ru-RU" altLang="zh-CN" b="1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Шаблон времени: </a:t>
            </a:r>
            <a:r>
              <a:rPr lang="ru-RU" altLang="zh-CN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Вы можете контролировать доступ персонала, задав временной шаблон, то есть только в течение установленного времени персонал может проверить открытие двери. По умолчанию используется шаблон времени на весь день.</a:t>
            </a:r>
            <a:endParaRPr lang="zh-CN" altLang="en-US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9600" y="2989277"/>
            <a:ext cx="5055081" cy="3182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ru-RU" altLang="zh-CN" b="1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Путь конфигурации:</a:t>
            </a:r>
          </a:p>
          <a:p>
            <a:pPr>
              <a:lnSpc>
                <a:spcPct val="125000"/>
              </a:lnSpc>
            </a:pPr>
            <a:r>
              <a:rPr lang="ru-RU" altLang="zh-CN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Доступ — Конфигурация доступа — Шаблон времени</a:t>
            </a:r>
            <a:endParaRPr lang="en-US" altLang="zh-CN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>
              <a:lnSpc>
                <a:spcPct val="125000"/>
              </a:lnSpc>
            </a:pPr>
            <a:r>
              <a:rPr lang="en-US" altLang="zh-CN" b="1" dirty="0">
                <a:solidFill>
                  <a:schemeClr val="accent2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Note:</a:t>
            </a:r>
          </a:p>
          <a:p>
            <a:pPr>
              <a:lnSpc>
                <a:spcPct val="125000"/>
              </a:lnSpc>
            </a:pPr>
            <a:r>
              <a:rPr lang="ru-RU" altLang="zh-CN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1. Четыре шаблона времени по умолчанию не могут быть изменены.</a:t>
            </a:r>
          </a:p>
          <a:p>
            <a:pPr>
              <a:lnSpc>
                <a:spcPct val="125000"/>
              </a:lnSpc>
            </a:pPr>
            <a:r>
              <a:rPr lang="ru-RU" altLang="zh-CN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2. Если вы хотите добавить шаблон времени, вы можете перетащить мышь или щелкнуть       , чтобы установить время.</a:t>
            </a:r>
            <a:endParaRPr lang="en-US" altLang="zh-CN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/>
          <a:srcRect l="13964" t="12963"/>
          <a:stretch/>
        </p:blipFill>
        <p:spPr>
          <a:xfrm>
            <a:off x="4735756" y="5507114"/>
            <a:ext cx="303212" cy="223837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Microsoft YaHei" panose="020B0503020204020204" pitchFamily="34" charset="-122"/>
                <a:sym typeface="Calibri" panose="020F0502020204030204" pitchFamily="34" charset="0"/>
              </a:rPr>
              <a:t>Time template management</a:t>
            </a:r>
          </a:p>
        </p:txBody>
      </p:sp>
      <p:graphicFrame>
        <p:nvGraphicFramePr>
          <p:cNvPr id="14" name="图示 9"/>
          <p:cNvGraphicFramePr/>
          <p:nvPr>
            <p:extLst>
              <p:ext uri="{D42A27DB-BD31-4B8C-83A1-F6EECF244321}">
                <p14:modId xmlns:p14="http://schemas.microsoft.com/office/powerpoint/2010/main" val="903522910"/>
              </p:ext>
            </p:extLst>
          </p:nvPr>
        </p:nvGraphicFramePr>
        <p:xfrm>
          <a:off x="466090" y="1127049"/>
          <a:ext cx="11116310" cy="416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796" y="2837744"/>
            <a:ext cx="6126079" cy="380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13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66090" y="1928962"/>
            <a:ext cx="3835400" cy="4221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ru-RU" altLang="zh-CN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Мы можем установить план отпуска в добавленном шаблоне времени.</a:t>
            </a:r>
          </a:p>
          <a:p>
            <a:pPr>
              <a:lnSpc>
                <a:spcPct val="125000"/>
              </a:lnSpc>
            </a:pPr>
            <a:endParaRPr lang="ru-RU" altLang="zh-CN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>
              <a:lnSpc>
                <a:spcPct val="125000"/>
              </a:lnSpc>
            </a:pPr>
            <a:r>
              <a:rPr lang="ru-RU" altLang="zh-CN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Шаг 1. При добавлении или изменении шаблона времени нажмите «План отпуска».</a:t>
            </a:r>
          </a:p>
          <a:p>
            <a:pPr>
              <a:lnSpc>
                <a:spcPct val="125000"/>
              </a:lnSpc>
            </a:pPr>
            <a:r>
              <a:rPr lang="ru-RU" altLang="zh-CN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Шаг 2: Заполните график нерабочих дней, в неустановленное праздничное время персонал не может входить и выходить.</a:t>
            </a:r>
          </a:p>
          <a:p>
            <a:pPr>
              <a:lnSpc>
                <a:spcPct val="125000"/>
              </a:lnSpc>
            </a:pPr>
            <a:r>
              <a:rPr lang="ru-RU" altLang="zh-CN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Шаг 3. Введите название, дату и продолжительность праздника.</a:t>
            </a:r>
            <a:endParaRPr lang="en-US" altLang="zh-CN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Microsoft YaHei" panose="020B0503020204020204" pitchFamily="34" charset="-122"/>
                <a:sym typeface="Calibri" panose="020F0502020204030204" pitchFamily="34" charset="0"/>
              </a:rPr>
              <a:t>Time template management</a:t>
            </a:r>
          </a:p>
        </p:txBody>
      </p:sp>
      <p:graphicFrame>
        <p:nvGraphicFramePr>
          <p:cNvPr id="10" name="图示 9"/>
          <p:cNvGraphicFramePr/>
          <p:nvPr>
            <p:extLst>
              <p:ext uri="{D42A27DB-BD31-4B8C-83A1-F6EECF244321}">
                <p14:modId xmlns:p14="http://schemas.microsoft.com/office/powerpoint/2010/main" val="3300115376"/>
              </p:ext>
            </p:extLst>
          </p:nvPr>
        </p:nvGraphicFramePr>
        <p:xfrm>
          <a:off x="466090" y="1127049"/>
          <a:ext cx="11116310" cy="416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8"/>
          <a:srcRect l="-1" t="708" r="332"/>
          <a:stretch/>
        </p:blipFill>
        <p:spPr>
          <a:xfrm>
            <a:off x="5182954" y="2050117"/>
            <a:ext cx="6237976" cy="38895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5425" y="2107400"/>
            <a:ext cx="2066701" cy="3832225"/>
          </a:xfrm>
          <a:prstGeom prst="rect">
            <a:avLst/>
          </a:prstGeom>
        </p:spPr>
      </p:pic>
      <p:cxnSp>
        <p:nvCxnSpPr>
          <p:cNvPr id="5" name="直接箭头连接符 4"/>
          <p:cNvCxnSpPr/>
          <p:nvPr/>
        </p:nvCxnSpPr>
        <p:spPr bwMode="auto">
          <a:xfrm flipH="1" flipV="1">
            <a:off x="6915150" y="3911600"/>
            <a:ext cx="711200" cy="2563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矩形 7"/>
          <p:cNvSpPr/>
          <p:nvPr/>
        </p:nvSpPr>
        <p:spPr bwMode="auto">
          <a:xfrm>
            <a:off x="5594350" y="2425700"/>
            <a:ext cx="1358900" cy="123825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Next LT Regular" pitchFamily="34" charset="0"/>
              <a:ea typeface="宋体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 bwMode="auto">
          <a:xfrm>
            <a:off x="5358746" y="2621750"/>
            <a:ext cx="235604" cy="34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980" tIns="49986" rIns="99980" bIns="49986" rtlCol="0">
            <a:spAutoFit/>
          </a:bodyPr>
          <a:lstStyle/>
          <a:p>
            <a:pPr algn="ctr" defTabSz="1001649" eaLnBrk="0" hangingPunct="0"/>
            <a:r>
              <a:rPr lang="en-US" altLang="zh-CN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zh-CN" altLang="en-US" sz="1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955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09600" y="1943222"/>
            <a:ext cx="10972800" cy="8703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9980" tIns="49986" rIns="99980" bIns="49986">
            <a:spAutoFit/>
          </a:bodyPr>
          <a:lstStyle/>
          <a:p>
            <a:pPr defTabSz="1001395" eaLnBrk="0" hangingPunct="0">
              <a:lnSpc>
                <a:spcPct val="125000"/>
              </a:lnSpc>
            </a:pPr>
            <a:r>
              <a:rPr lang="ru-RU" altLang="zh-CN" sz="20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Информация о каждом человеке и установленном шаблоне времени привязывается и отправляется к соответствующей двери для реализации функции контроля доступа разных людей.</a:t>
            </a:r>
            <a:endParaRPr lang="en-US" altLang="zh-CN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endParaRPr>
          </a:p>
        </p:txBody>
      </p:sp>
      <p:graphicFrame>
        <p:nvGraphicFramePr>
          <p:cNvPr id="5" name="图示 4"/>
          <p:cNvGraphicFramePr/>
          <p:nvPr>
            <p:extLst>
              <p:ext uri="{D42A27DB-BD31-4B8C-83A1-F6EECF244321}">
                <p14:modId xmlns:p14="http://schemas.microsoft.com/office/powerpoint/2010/main" val="3479976270"/>
              </p:ext>
            </p:extLst>
          </p:nvPr>
        </p:nvGraphicFramePr>
        <p:xfrm>
          <a:off x="921152" y="3045484"/>
          <a:ext cx="9765898" cy="2256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Microsoft YaHei" panose="020B0503020204020204" pitchFamily="34" charset="-122"/>
                <a:sym typeface="Calibri" panose="020F0502020204030204" pitchFamily="34" charset="0"/>
              </a:rPr>
              <a:t>Permission management</a:t>
            </a:r>
          </a:p>
        </p:txBody>
      </p:sp>
      <p:graphicFrame>
        <p:nvGraphicFramePr>
          <p:cNvPr id="9" name="图示 9"/>
          <p:cNvGraphicFramePr/>
          <p:nvPr>
            <p:extLst>
              <p:ext uri="{D42A27DB-BD31-4B8C-83A1-F6EECF244321}">
                <p14:modId xmlns:p14="http://schemas.microsoft.com/office/powerpoint/2010/main" val="2265100891"/>
              </p:ext>
            </p:extLst>
          </p:nvPr>
        </p:nvGraphicFramePr>
        <p:xfrm>
          <a:off x="466090" y="1127049"/>
          <a:ext cx="11116310" cy="416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704369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609600" y="2167960"/>
            <a:ext cx="4786630" cy="35377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9980" tIns="49986" rIns="99980" bIns="49986">
            <a:spAutoFit/>
          </a:bodyPr>
          <a:lstStyle/>
          <a:p>
            <a:pPr defTabSz="1001395" eaLnBrk="0" hangingPunct="0">
              <a:lnSpc>
                <a:spcPct val="125000"/>
              </a:lnSpc>
            </a:pPr>
            <a:endParaRPr lang="en-US" altLang="zh-CN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endParaRP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 1: Нажмите «Доступ» — «Персонал» — «Разрешение».</a:t>
            </a:r>
          </a:p>
          <a:p>
            <a:pPr defTabSz="1001395" eaLnBrk="0" hangingPunct="0">
              <a:lnSpc>
                <a:spcPct val="125000"/>
              </a:lnSpc>
            </a:pPr>
            <a:endParaRPr lang="ru-RU" altLang="zh-CN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endParaRP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 2: Нажмите</a:t>
            </a: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 3: Введите имя,</a:t>
            </a: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 4. Выберите шаблон времени.</a:t>
            </a: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 5. Выберите устройство, которое нужно добавить.</a:t>
            </a: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 6: Нажмите «ОК».</a:t>
            </a:r>
            <a:endParaRPr lang="en-US" altLang="zh-CN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Microsoft YaHei" panose="020B0503020204020204" pitchFamily="34" charset="-122"/>
                <a:sym typeface="Calibri" panose="020F0502020204030204" pitchFamily="34" charset="0"/>
              </a:rPr>
              <a:t>Create permission group and select devices</a:t>
            </a:r>
          </a:p>
        </p:txBody>
      </p:sp>
      <p:graphicFrame>
        <p:nvGraphicFramePr>
          <p:cNvPr id="9" name="图示 9"/>
          <p:cNvGraphicFramePr/>
          <p:nvPr>
            <p:extLst>
              <p:ext uri="{D42A27DB-BD31-4B8C-83A1-F6EECF244321}">
                <p14:modId xmlns:p14="http://schemas.microsoft.com/office/powerpoint/2010/main" val="2402691709"/>
              </p:ext>
            </p:extLst>
          </p:nvPr>
        </p:nvGraphicFramePr>
        <p:xfrm>
          <a:off x="466090" y="1127049"/>
          <a:ext cx="11116310" cy="416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8695" y="1798899"/>
            <a:ext cx="6678427" cy="41407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12922" y="3609535"/>
            <a:ext cx="314325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44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544409" y="1911848"/>
            <a:ext cx="4786630" cy="407921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9980" tIns="49986" rIns="99980" bIns="49986">
            <a:spAutoFit/>
          </a:bodyPr>
          <a:lstStyle/>
          <a:p>
            <a:pPr defTabSz="1001395" eaLnBrk="0" hangingPunct="0">
              <a:lnSpc>
                <a:spcPct val="125000"/>
              </a:lnSpc>
            </a:pP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 1. Нажмите «Доступ» — «Персонал» — «Разрешение».</a:t>
            </a: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 2. Выберите созданную группу разрешений, затем щелкните значок «Добавить человека».</a:t>
            </a: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 3. Выберите людей, которых нужно добавить (вы можете выбрать сразу по отделам или несколько человек).</a:t>
            </a:r>
          </a:p>
          <a:p>
            <a:pPr defTabSz="1001395" eaLnBrk="0" hangingPunct="0">
              <a:lnSpc>
                <a:spcPct val="125000"/>
              </a:lnSpc>
            </a:pPr>
            <a:endParaRPr lang="ru-RU" altLang="zh-CN" sz="1600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endParaRP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Другие советы по добавлению разрешений:</a:t>
            </a: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1. При добавлении информации о персонале вы можете добавлять или изменять разрешения.</a:t>
            </a: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2. На экране списка людей вы можете нажать Добавить или изменить разрешения.</a:t>
            </a:r>
            <a:endParaRPr lang="en-US" altLang="zh-CN" sz="1600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839" y="2362200"/>
            <a:ext cx="6333561" cy="39840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409" y="6043139"/>
            <a:ext cx="4441825" cy="2581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3043" y="5355290"/>
            <a:ext cx="247650" cy="247650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Microsoft YaHei" panose="020B0503020204020204" pitchFamily="34" charset="-122"/>
                <a:sym typeface="Calibri" panose="020F0502020204030204" pitchFamily="34" charset="0"/>
              </a:rPr>
              <a:t>Binding user</a:t>
            </a:r>
            <a:endParaRPr lang="en-US" dirty="0"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graphicFrame>
        <p:nvGraphicFramePr>
          <p:cNvPr id="13" name="图示 9"/>
          <p:cNvGraphicFramePr/>
          <p:nvPr>
            <p:extLst>
              <p:ext uri="{D42A27DB-BD31-4B8C-83A1-F6EECF244321}">
                <p14:modId xmlns:p14="http://schemas.microsoft.com/office/powerpoint/2010/main" val="2674220602"/>
              </p:ext>
            </p:extLst>
          </p:nvPr>
        </p:nvGraphicFramePr>
        <p:xfrm>
          <a:off x="466090" y="1127049"/>
          <a:ext cx="11116310" cy="416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2983724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602437" y="1662094"/>
            <a:ext cx="10987126" cy="4520992"/>
          </a:xfrm>
        </p:spPr>
        <p:txBody>
          <a:bodyPr/>
          <a:lstStyle/>
          <a:p>
            <a:r>
              <a:rPr lang="ru-RU" altLang="zh-CN" dirty="0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У нас есть два способа узнать, были ли выданы разрешения персонала на устройство.</a:t>
            </a:r>
            <a:endParaRPr lang="zh-CN" altLang="en-US" dirty="0">
              <a:latin typeface="Calibri" panose="020F0502020204030204" pitchFamily="34" charset="0"/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Microsoft YaHei" panose="020B0503020204020204" pitchFamily="34" charset="-122"/>
                <a:sym typeface="Calibri" panose="020F0502020204030204" pitchFamily="34" charset="0"/>
              </a:rPr>
              <a:t>Permission management</a:t>
            </a:r>
            <a:endParaRPr lang="en-US" dirty="0"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57842" y="1773858"/>
            <a:ext cx="10769008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01395" eaLnBrk="0" hangingPunct="0">
              <a:lnSpc>
                <a:spcPct val="125000"/>
              </a:lnSpc>
            </a:pPr>
            <a:endParaRPr lang="zh-CN" altLang="en-US" dirty="0">
              <a:latin typeface="Calibri" panose="020F0502020204030204" pitchFamily="34" charset="0"/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357" y="2622964"/>
            <a:ext cx="5054600" cy="11166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1163" y="3644350"/>
            <a:ext cx="5333413" cy="26498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/>
          <a:srcRect t="2236" r="1031"/>
          <a:stretch/>
        </p:blipFill>
        <p:spPr>
          <a:xfrm>
            <a:off x="8251615" y="4530480"/>
            <a:ext cx="3547828" cy="190541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 flipH="1">
            <a:off x="9005231" y="2622964"/>
            <a:ext cx="586522" cy="5910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2800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1</a:t>
            </a:r>
            <a:endParaRPr lang="zh-CN" altLang="en-US" sz="2800" b="0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362718" y="5142516"/>
            <a:ext cx="367408" cy="5910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28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2</a:t>
            </a:r>
            <a:endParaRPr lang="zh-CN" altLang="en-US" sz="280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9224345" y="4776313"/>
            <a:ext cx="367408" cy="5910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28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3</a:t>
            </a:r>
            <a:endParaRPr lang="zh-CN" altLang="en-US" sz="280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090" y="4342034"/>
            <a:ext cx="4928791" cy="141374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051163" y="2235756"/>
            <a:ext cx="1180957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ru-RU" altLang="zh-CN" b="1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Способ 1</a:t>
            </a:r>
            <a:r>
              <a:rPr lang="en-US" altLang="zh-CN" b="1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 2</a:t>
            </a:r>
            <a:endParaRPr lang="zh-CN" altLang="en-US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66090" y="2534851"/>
            <a:ext cx="57761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ru-RU" altLang="zh-CN" b="1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Способ 1</a:t>
            </a:r>
            <a:r>
              <a:rPr lang="en-US" altLang="zh-CN" b="1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 1</a:t>
            </a:r>
          </a:p>
          <a:p>
            <a:pPr>
              <a:lnSpc>
                <a:spcPct val="125000"/>
              </a:lnSpc>
            </a:pPr>
            <a:endParaRPr lang="en-US" altLang="zh-CN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>
              <a:lnSpc>
                <a:spcPct val="125000"/>
              </a:lnSpc>
            </a:pPr>
            <a:r>
              <a:rPr lang="ru-RU" altLang="zh-CN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Доступ — Персонал — Ход </a:t>
            </a:r>
            <a:r>
              <a:rPr lang="ru-RU" altLang="zh-CN" dirty="0" err="1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авторизацииВы</a:t>
            </a:r>
            <a:r>
              <a:rPr lang="ru-RU" altLang="zh-CN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 можете увидеть статус нисходящей линии связи</a:t>
            </a:r>
            <a:endParaRPr lang="zh-CN" altLang="en-US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graphicFrame>
        <p:nvGraphicFramePr>
          <p:cNvPr id="18" name="图示 9"/>
          <p:cNvGraphicFramePr/>
          <p:nvPr>
            <p:extLst>
              <p:ext uri="{D42A27DB-BD31-4B8C-83A1-F6EECF244321}">
                <p14:modId xmlns:p14="http://schemas.microsoft.com/office/powerpoint/2010/main" val="2625872740"/>
              </p:ext>
            </p:extLst>
          </p:nvPr>
        </p:nvGraphicFramePr>
        <p:xfrm>
          <a:off x="466090" y="1127049"/>
          <a:ext cx="11116310" cy="416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6485927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3F31CAC8-D995-4C1A-84D8-CF1F7C8168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2437" y="1876902"/>
            <a:ext cx="10987126" cy="4306184"/>
          </a:xfrm>
        </p:spPr>
        <p:txBody>
          <a:bodyPr/>
          <a:lstStyle/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ru-RU" altLang="zh-CN" dirty="0">
                <a:ea typeface="Microsoft YaHei" panose="020B0503020204020204" pitchFamily="34" charset="-122"/>
                <a:sym typeface="Calibri" panose="020F0502020204030204" pitchFamily="34" charset="0"/>
              </a:rPr>
              <a:t>Введение в систему контроля доступа (</a:t>
            </a:r>
            <a:r>
              <a:rPr lang="ru-RU" altLang="zh-CN" dirty="0" err="1">
                <a:ea typeface="Microsoft YaHei" panose="020B0503020204020204" pitchFamily="34" charset="-122"/>
                <a:sym typeface="Calibri" panose="020F0502020204030204" pitchFamily="34" charset="0"/>
              </a:rPr>
              <a:t>SmartPSS</a:t>
            </a:r>
            <a:r>
              <a:rPr lang="ru-RU" altLang="zh-CN" dirty="0">
                <a:ea typeface="Microsoft YaHei" panose="020B0503020204020204" pitchFamily="34" charset="-122"/>
                <a:sym typeface="Calibri" panose="020F0502020204030204" pitchFamily="34" charset="0"/>
              </a:rPr>
              <a:t> Lite)</a:t>
            </a:r>
          </a:p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ru-RU" altLang="zh-CN" dirty="0">
                <a:ea typeface="Microsoft YaHei" panose="020B0503020204020204" pitchFamily="34" charset="-122"/>
                <a:sym typeface="Calibri" panose="020F0502020204030204" pitchFamily="34" charset="0"/>
              </a:rPr>
              <a:t>Базовый процесс настройки контроля доступа</a:t>
            </a:r>
          </a:p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ru-RU" altLang="zh-CN" b="1" dirty="0">
                <a:ea typeface="Microsoft YaHei" panose="020B0503020204020204" pitchFamily="34" charset="-122"/>
                <a:sym typeface="Calibri" panose="020F0502020204030204" pitchFamily="34" charset="0"/>
              </a:rPr>
              <a:t>Расширенная конфигурация контроля доступа</a:t>
            </a:r>
          </a:p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ru-RU" altLang="zh-CN" dirty="0">
                <a:ea typeface="Microsoft YaHei" panose="020B0503020204020204" pitchFamily="34" charset="-122"/>
                <a:sym typeface="Calibri" panose="020F0502020204030204" pitchFamily="34" charset="0"/>
              </a:rPr>
              <a:t>Часто задаваемые вопросы</a:t>
            </a:r>
            <a:endParaRPr lang="en-US" altLang="zh-CN" dirty="0"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141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ru-RU" altLang="zh-CN" sz="1600" dirty="0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Конфигурация контроля доступа позволяет вам настраивать и управлять всеми дверями доступа.</a:t>
            </a:r>
          </a:p>
          <a:p>
            <a:r>
              <a:rPr lang="ru-RU" altLang="zh-CN" sz="1600" dirty="0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Он в основном используется для контроля посещаемости, входной охраны и интеллектуального замка, состояния дверного замка и открытой конфигурации бизнеса, включая настройку двери, установку нормально открытого, нормально закрытого периода времени, установку будильника, включение магнитного замка двери, установку пароля администратора и режим удаленной аутентификации, привязка канала, установка замков для сохранения времени и времени будильника, сверхурочная установка режима разблокировки</a:t>
            </a:r>
            <a:r>
              <a:rPr lang="zh-CN" altLang="en-US" sz="1600" dirty="0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.</a:t>
            </a:r>
          </a:p>
          <a:p>
            <a:endParaRPr lang="en-US" sz="1600" dirty="0">
              <a:latin typeface="Calibri" panose="020F0502020204030204" pitchFamily="34" charset="0"/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dirty="0">
                <a:ea typeface="Microsoft YaHei" panose="020B0503020204020204" pitchFamily="34" charset="-122"/>
                <a:sym typeface="Calibri" panose="020F0502020204030204" pitchFamily="34" charset="0"/>
              </a:rPr>
              <a:t>Введение в настройку доступа</a:t>
            </a:r>
            <a:endParaRPr lang="en-US" dirty="0"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715" y="3370355"/>
            <a:ext cx="5316220" cy="31788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270" y="3362248"/>
            <a:ext cx="5158638" cy="319305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715" y="3370355"/>
            <a:ext cx="548229" cy="12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157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071880" y="1205246"/>
            <a:ext cx="711011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ct val="125000"/>
              </a:lnSpc>
            </a:pPr>
            <a:r>
              <a:rPr sz="1800" b="1" dirty="0"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Log in</a:t>
            </a:r>
          </a:p>
          <a:p>
            <a:pPr marL="56515" marR="0">
              <a:lnSpc>
                <a:spcPct val="125000"/>
              </a:lnSpc>
            </a:pPr>
            <a:r>
              <a:rPr sz="1800" b="1" dirty="0"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WEB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0968904"/>
              </p:ext>
            </p:extLst>
          </p:nvPr>
        </p:nvGraphicFramePr>
        <p:xfrm>
          <a:off x="6235701" y="1080204"/>
          <a:ext cx="5689206" cy="5642561"/>
        </p:xfrm>
        <a:graphic>
          <a:graphicData uri="http://schemas.openxmlformats.org/drawingml/2006/table">
            <a:tbl>
              <a:tblPr>
                <a:tableStyleId>{00000000-0000-0000-0000-000000000000}</a:tableStyleId>
              </a:tblPr>
              <a:tblGrid>
                <a:gridCol w="1377289">
                  <a:extLst>
                    <a:ext uri="{9D8B030D-6E8A-4147-A177-3AD203B41FA5}">
                      <a16:colId xmlns:a16="http://schemas.microsoft.com/office/drawing/2014/main" val="535164553"/>
                    </a:ext>
                  </a:extLst>
                </a:gridCol>
                <a:gridCol w="4311917">
                  <a:extLst>
                    <a:ext uri="{9D8B030D-6E8A-4147-A177-3AD203B41FA5}">
                      <a16:colId xmlns:a16="http://schemas.microsoft.com/office/drawing/2014/main" val="1990129875"/>
                    </a:ext>
                  </a:extLst>
                </a:gridCol>
              </a:tblGrid>
              <a:tr h="289448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altLang="zh-CN" sz="1000" u="none" strike="noStrike" dirty="0"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sym typeface="Calibri" panose="020F0502020204030204" pitchFamily="34" charset="0"/>
                        </a:rPr>
                        <a:t>Статус двери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sym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altLang="zh-CN" sz="1000" u="none" strike="noStrike" dirty="0"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sym typeface="Calibri" panose="020F0502020204030204" pitchFamily="34" charset="0"/>
                        </a:rPr>
                        <a:t>Включая нормальное, нормально открытое и нормально закрытое состояния.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sym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4767034"/>
                  </a:ext>
                </a:extLst>
              </a:tr>
              <a:tr h="680592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altLang="zh-CN" sz="1000" u="none" strike="noStrike" dirty="0"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sym typeface="Calibri" panose="020F0502020204030204" pitchFamily="34" charset="0"/>
                        </a:rPr>
                        <a:t>Интервал удержания разблокировки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sym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altLang="zh-CN" sz="1000" u="none" strike="noStrike" dirty="0"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sym typeface="Calibri" panose="020F0502020204030204" pitchFamily="34" charset="0"/>
                        </a:rPr>
                        <a:t>Продолжительность открытия двери, 1 с~600 с.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sym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9975102"/>
                  </a:ext>
                </a:extLst>
              </a:tr>
              <a:tr h="485020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altLang="zh-CN" sz="1000" u="none" strike="noStrike" dirty="0"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sym typeface="Calibri" panose="020F0502020204030204" pitchFamily="34" charset="0"/>
                        </a:rPr>
                        <a:t>Тайм-аут закрытия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sym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altLang="zh-CN" sz="1000" u="none" strike="noStrike" dirty="0"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sym typeface="Calibri" panose="020F0502020204030204" pitchFamily="34" charset="0"/>
                        </a:rPr>
                        <a:t>Время ожидания, когда дверь не закрыта, составляет 1 с~9999 с.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sym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1249888"/>
                  </a:ext>
                </a:extLst>
              </a:tr>
              <a:tr h="1786226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altLang="zh-CN" sz="1000" u="none" strike="noStrike" dirty="0"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sym typeface="Calibri" panose="020F0502020204030204" pitchFamily="34" charset="0"/>
                        </a:rPr>
                        <a:t>Способ открывания двери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sym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altLang="zh-CN" sz="1000" u="none" strike="noStrike" dirty="0"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sym typeface="Calibri" panose="020F0502020204030204" pitchFamily="34" charset="0"/>
                        </a:rPr>
                        <a:t>Поддержка набора методов открывания дверей, таких как пароль, пролистывание карты, пароль + пролистывание карты, период времени, отпечаток пальца, пролистывание / пароль / отпечаток пальца, пролистывание карты + отпечаток пальца, сравнение идентификационных данных, сравнение идентификационной карты + свидетеля, сравнение показаний человека / </a:t>
                      </a:r>
                      <a:r>
                        <a:rPr lang="ru-RU" altLang="zh-CN" sz="1000" u="none" strike="noStrike" dirty="0" err="1"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sym typeface="Calibri" panose="020F0502020204030204" pitchFamily="34" charset="0"/>
                        </a:rPr>
                        <a:t>Свайп</a:t>
                      </a:r>
                      <a:r>
                        <a:rPr lang="ru-RU" altLang="zh-CN" sz="1000" u="none" strike="noStrike" dirty="0"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sym typeface="Calibri" panose="020F0502020204030204" pitchFamily="34" charset="0"/>
                        </a:rPr>
                        <a:t> / отпечаток пальца, сравнение человека с документом/</a:t>
                      </a:r>
                      <a:r>
                        <a:rPr lang="ru-RU" altLang="zh-CN" sz="1000" u="none" strike="noStrike" dirty="0" err="1"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sym typeface="Calibri" panose="020F0502020204030204" pitchFamily="34" charset="0"/>
                        </a:rPr>
                        <a:t>Свайп</a:t>
                      </a:r>
                      <a:r>
                        <a:rPr lang="ru-RU" altLang="zh-CN" sz="1000" u="none" strike="noStrike" dirty="0"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sym typeface="Calibri" panose="020F0502020204030204" pitchFamily="34" charset="0"/>
                        </a:rPr>
                        <a:t> (Двумерный код)/Человеческое лицо и т.д. Выберите способ открывания двери в соответствии с фактической поддержкой устройства контроля доступа. Режим открывания двери по временному сегменту, поддержка недели в виде цикла, ежедневная конфигурация4 периода времени, каждый из которых устанавливает различные способы открывания двери в часовом поясе.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sym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8812662"/>
                  </a:ext>
                </a:extLst>
              </a:tr>
              <a:tr h="680592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altLang="zh-CN" sz="1000" u="none" strike="noStrike" dirty="0"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sym typeface="Calibri" panose="020F0502020204030204" pitchFamily="34" charset="0"/>
                        </a:rPr>
                        <a:t>Включение сигнализации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sym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altLang="zh-CN" sz="1000" u="none" strike="noStrike" dirty="0"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sym typeface="Calibri" panose="020F0502020204030204" pitchFamily="34" charset="0"/>
                        </a:rPr>
                        <a:t>Взлом: Сигнал тревоги срабатывает, когда дверь взламывается принудительно.</a:t>
                      </a:r>
                      <a:br>
                        <a:rPr lang="ru-RU" altLang="zh-CN" sz="1000" u="none" strike="noStrike" dirty="0"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sym typeface="Calibri" panose="020F0502020204030204" pitchFamily="34" charset="0"/>
                        </a:rPr>
                      </a:br>
                      <a:r>
                        <a:rPr lang="ru-RU" altLang="zh-CN" sz="1000" u="none" strike="noStrike" dirty="0"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sym typeface="Calibri" panose="020F0502020204030204" pitchFamily="34" charset="0"/>
                        </a:rPr>
                        <a:t> Сверхурочное время: Сигнал тревоги срабатывает, когда дверь не закрывается сверхурочное время.</a:t>
                      </a:r>
                      <a:br>
                        <a:rPr lang="ru-RU" altLang="zh-CN" sz="1000" u="none" strike="noStrike" dirty="0"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sym typeface="Calibri" panose="020F0502020204030204" pitchFamily="34" charset="0"/>
                        </a:rPr>
                      </a:br>
                      <a:r>
                        <a:rPr lang="ru-RU" altLang="zh-CN" sz="1000" u="none" strike="noStrike" dirty="0"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sym typeface="Calibri" panose="020F0502020204030204" pitchFamily="34" charset="0"/>
                        </a:rPr>
                        <a:t> Сигнал тревоги по принуждению: Сигнал тревоги срабатывает, когда вы проводите пальцем по карточке принуждения.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sym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3701583"/>
                  </a:ext>
                </a:extLst>
              </a:tr>
              <a:tr h="485020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altLang="zh-CN" sz="1000" u="none" strike="noStrike" dirty="0"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sym typeface="Calibri" panose="020F0502020204030204" pitchFamily="34" charset="0"/>
                        </a:rPr>
                        <a:t>Дверной датчик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sym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altLang="zh-CN" sz="1000" u="none" strike="noStrike" dirty="0"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sym typeface="Calibri" panose="020F0502020204030204" pitchFamily="34" charset="0"/>
                        </a:rPr>
                        <a:t>О состоянии выключателя двери судят в соответствии с фактическим состоянием выключателя датчика двери.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sym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9635723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434339" y="1351643"/>
            <a:ext cx="5486400" cy="3796874"/>
            <a:chOff x="393699" y="1666385"/>
            <a:chExt cx="6224147" cy="395318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3699" y="1666385"/>
              <a:ext cx="6224147" cy="3827605"/>
            </a:xfrm>
            <a:prstGeom prst="rect">
              <a:avLst/>
            </a:prstGeom>
          </p:spPr>
        </p:pic>
        <p:cxnSp>
          <p:nvCxnSpPr>
            <p:cNvPr id="8" name="直接箭头连接符 7"/>
            <p:cNvCxnSpPr>
              <a:endCxn id="10" idx="0"/>
            </p:cNvCxnSpPr>
            <p:nvPr/>
          </p:nvCxnSpPr>
          <p:spPr>
            <a:xfrm flipH="1">
              <a:off x="2810933" y="3765550"/>
              <a:ext cx="296334" cy="9374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/>
          </p:nvSpPr>
          <p:spPr>
            <a:xfrm>
              <a:off x="393699" y="4703019"/>
              <a:ext cx="4834468" cy="916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ru-RU" altLang="zh-CN" sz="1400" dirty="0"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  <a:sym typeface="Calibri" panose="020F0502020204030204" pitchFamily="34" charset="0"/>
                </a:rPr>
                <a:t>Дверь имеет только один пароль администратора, и любой, кто введет этот пароль, сможет открыть дверь.</a:t>
              </a:r>
              <a:endParaRPr lang="zh-CN" altLang="en-US" sz="14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Microsoft YaHei" panose="020B0503020204020204" pitchFamily="34" charset="-122"/>
                <a:sym typeface="Calibri" panose="020F0502020204030204" pitchFamily="34" charset="0"/>
              </a:rPr>
              <a:t>Door parameter configuration</a:t>
            </a: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473445"/>
              </p:ext>
            </p:extLst>
          </p:nvPr>
        </p:nvGraphicFramePr>
        <p:xfrm>
          <a:off x="191770" y="5171512"/>
          <a:ext cx="5886450" cy="1441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2150">
                  <a:extLst>
                    <a:ext uri="{9D8B030D-6E8A-4147-A177-3AD203B41FA5}">
                      <a16:colId xmlns:a16="http://schemas.microsoft.com/office/drawing/2014/main" val="305934490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1878685826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3811932142"/>
                    </a:ext>
                  </a:extLst>
                </a:gridCol>
              </a:tblGrid>
              <a:tr h="215165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icrosoft YaHei" panose="020B0503020204020204" pitchFamily="34" charset="-122"/>
                        <a:cs typeface="Calibri" panose="020F0502020204030204" pitchFamily="34" charset="0"/>
                        <a:sym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10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  <a:sym typeface="Calibri" panose="020F0502020204030204" pitchFamily="34" charset="0"/>
                        </a:rPr>
                        <a:t>Password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icrosoft YaHei" panose="020B0503020204020204" pitchFamily="34" charset="-122"/>
                        <a:cs typeface="Calibri" panose="020F0502020204030204" pitchFamily="34" charset="0"/>
                        <a:sym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10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  <a:sym typeface="Calibri" panose="020F0502020204030204" pitchFamily="34" charset="0"/>
                        </a:rPr>
                        <a:t>Administrator Password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icrosoft YaHei" panose="020B0503020204020204" pitchFamily="34" charset="-122"/>
                        <a:cs typeface="Calibri" panose="020F0502020204030204" pitchFamily="34" charset="0"/>
                        <a:sym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10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580863"/>
                  </a:ext>
                </a:extLst>
              </a:tr>
              <a:tr h="21516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  <a:sym typeface="Calibri" panose="020F0502020204030204" pitchFamily="34" charset="0"/>
                        </a:rPr>
                        <a:t>Is it possible to set multiple</a:t>
                      </a:r>
                      <a:endParaRPr lang="zh-CN" altLang="en-US" sz="12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icrosoft YaHei" panose="020B0503020204020204" pitchFamily="34" charset="-122"/>
                        <a:cs typeface="Calibri" panose="020F0502020204030204" pitchFamily="34" charset="0"/>
                        <a:sym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100000"/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  <a:sym typeface="Calibri" panose="020F0502020204030204" pitchFamily="34" charset="0"/>
                        </a:rPr>
                        <a:t>Every</a:t>
                      </a:r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  <a:sym typeface="Calibri" panose="020F0502020204030204" pitchFamily="34" charset="0"/>
                        </a:rPr>
                        <a:t> user can set one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icrosoft YaHei" panose="020B0503020204020204" pitchFamily="34" charset="-122"/>
                        <a:cs typeface="Calibri" panose="020F0502020204030204" pitchFamily="34" charset="0"/>
                        <a:sym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100000"/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  <a:sym typeface="Calibri" panose="020F0502020204030204" pitchFamily="34" charset="0"/>
                        </a:rPr>
                        <a:t>Only one per door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icrosoft YaHei" panose="020B0503020204020204" pitchFamily="34" charset="-122"/>
                        <a:cs typeface="Calibri" panose="020F0502020204030204" pitchFamily="34" charset="0"/>
                        <a:sym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100000"/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710321"/>
                  </a:ext>
                </a:extLst>
              </a:tr>
              <a:tr h="21516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  <a:sym typeface="Calibri" panose="020F0502020204030204" pitchFamily="34" charset="0"/>
                        </a:rPr>
                        <a:t>Opening method</a:t>
                      </a:r>
                      <a:endParaRPr lang="zh-CN" altLang="en-US" sz="12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icrosoft YaHei" panose="020B0503020204020204" pitchFamily="34" charset="-122"/>
                        <a:cs typeface="Calibri" panose="020F0502020204030204" pitchFamily="34" charset="0"/>
                        <a:sym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100000"/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  <a:sym typeface="Calibri" panose="020F0502020204030204" pitchFamily="34" charset="0"/>
                        </a:rPr>
                        <a:t>Enter the userid #</a:t>
                      </a:r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  <a:sym typeface="Calibri" panose="020F0502020204030204" pitchFamily="34" charset="0"/>
                        </a:rPr>
                        <a:t> password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icrosoft YaHei" panose="020B0503020204020204" pitchFamily="34" charset="-122"/>
                        <a:cs typeface="Calibri" panose="020F0502020204030204" pitchFamily="34" charset="0"/>
                        <a:sym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100000"/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  <a:sym typeface="Calibri" panose="020F0502020204030204" pitchFamily="34" charset="0"/>
                        </a:rPr>
                        <a:t>Password</a:t>
                      </a:r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  <a:sym typeface="Calibri" panose="020F0502020204030204" pitchFamily="34" charset="0"/>
                        </a:rPr>
                        <a:t> #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icrosoft YaHei" panose="020B0503020204020204" pitchFamily="34" charset="-122"/>
                        <a:cs typeface="Calibri" panose="020F0502020204030204" pitchFamily="34" charset="0"/>
                        <a:sym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100000"/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364188"/>
                  </a:ext>
                </a:extLst>
              </a:tr>
              <a:tr h="38430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  <a:sym typeface="Calibri" panose="020F0502020204030204" pitchFamily="34" charset="0"/>
                        </a:rPr>
                        <a:t>Set path</a:t>
                      </a:r>
                      <a:endParaRPr lang="zh-CN" altLang="en-US" sz="12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icrosoft YaHei" panose="020B0503020204020204" pitchFamily="34" charset="-122"/>
                        <a:cs typeface="Calibri" panose="020F0502020204030204" pitchFamily="34" charset="0"/>
                        <a:sym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100000"/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  <a:sym typeface="Calibri" panose="020F0502020204030204" pitchFamily="34" charset="0"/>
                        </a:rPr>
                        <a:t>Personnel information interface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icrosoft YaHei" panose="020B0503020204020204" pitchFamily="34" charset="-122"/>
                        <a:cs typeface="Calibri" panose="020F0502020204030204" pitchFamily="34" charset="0"/>
                        <a:sym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100000"/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  <a:sym typeface="Calibri" panose="020F0502020204030204" pitchFamily="34" charset="0"/>
                        </a:rPr>
                        <a:t>Access-Access</a:t>
                      </a:r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  <a:sym typeface="Calibri" panose="020F0502020204030204" pitchFamily="34" charset="0"/>
                        </a:rPr>
                        <a:t> Config-Select the corresponding door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icrosoft YaHei" panose="020B0503020204020204" pitchFamily="34" charset="-122"/>
                        <a:cs typeface="Calibri" panose="020F0502020204030204" pitchFamily="34" charset="0"/>
                        <a:sym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100000"/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4413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3978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ru-RU" altLang="zh-CN" b="1" dirty="0">
                <a:ea typeface="Microsoft YaHei" panose="020B0503020204020204" pitchFamily="34" charset="-122"/>
                <a:sym typeface="Calibri" panose="020F0502020204030204" pitchFamily="34" charset="0"/>
              </a:rPr>
              <a:t>Введение в систему контроля доступа (</a:t>
            </a:r>
            <a:r>
              <a:rPr lang="ru-RU" altLang="zh-CN" b="1" dirty="0" err="1">
                <a:ea typeface="Microsoft YaHei" panose="020B0503020204020204" pitchFamily="34" charset="-122"/>
                <a:sym typeface="Calibri" panose="020F0502020204030204" pitchFamily="34" charset="0"/>
              </a:rPr>
              <a:t>SmartPSS</a:t>
            </a:r>
            <a:r>
              <a:rPr lang="ru-RU" altLang="zh-CN" b="1" dirty="0">
                <a:ea typeface="Microsoft YaHei" panose="020B0503020204020204" pitchFamily="34" charset="-122"/>
                <a:sym typeface="Calibri" panose="020F0502020204030204" pitchFamily="34" charset="0"/>
              </a:rPr>
              <a:t> Lite)</a:t>
            </a:r>
          </a:p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ru-RU" altLang="zh-CN" dirty="0">
                <a:ea typeface="Microsoft YaHei" panose="020B0503020204020204" pitchFamily="34" charset="-122"/>
                <a:sym typeface="Calibri" panose="020F0502020204030204" pitchFamily="34" charset="0"/>
              </a:rPr>
              <a:t>Базовый процесс настройки контроля доступа</a:t>
            </a:r>
          </a:p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ru-RU" altLang="zh-CN" dirty="0">
                <a:ea typeface="Microsoft YaHei" panose="020B0503020204020204" pitchFamily="34" charset="-122"/>
                <a:sym typeface="Calibri" panose="020F0502020204030204" pitchFamily="34" charset="0"/>
              </a:rPr>
              <a:t>Расширенная конфигурация контроля доступа</a:t>
            </a:r>
          </a:p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ru-RU" altLang="zh-CN" dirty="0">
                <a:ea typeface="Microsoft YaHei" panose="020B0503020204020204" pitchFamily="34" charset="-122"/>
                <a:sym typeface="Calibri" panose="020F0502020204030204" pitchFamily="34" charset="0"/>
              </a:rPr>
              <a:t>Часто задаваемые вопросы</a:t>
            </a:r>
            <a:endParaRPr lang="en-US" altLang="zh-CN" dirty="0"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4746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43000"/>
            <a:ext cx="5464181" cy="3754437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01650" y="1286050"/>
            <a:ext cx="5683250" cy="46947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9980" tIns="49986" rIns="99980" bIns="49986">
            <a:spAutoFit/>
          </a:bodyPr>
          <a:lstStyle/>
          <a:p>
            <a:pPr algn="l" defTabSz="1001395" eaLnBrk="0" hangingPunct="0">
              <a:lnSpc>
                <a:spcPct val="125000"/>
              </a:lnSpc>
            </a:pPr>
            <a:r>
              <a:rPr lang="ru-RU" altLang="zh-CN" sz="1600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Удаленная проверка:</a:t>
            </a:r>
          </a:p>
          <a:p>
            <a:pPr algn="l" defTabSz="1001395" eaLnBrk="0" hangingPunct="0">
              <a:lnSpc>
                <a:spcPct val="125000"/>
              </a:lnSpc>
            </a:pP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Если мы включим эту функцию, то после успешной проверки интерфейсного устройства на компьютере появится окно подтверждения, мы нажимаем Удаленно разблокировать, прежде чем открывать дверь</a:t>
            </a:r>
            <a:endParaRPr lang="en-US" altLang="zh-CN" sz="1600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defTabSz="1001395" eaLnBrk="0" hangingPunct="0">
              <a:lnSpc>
                <a:spcPct val="125000"/>
              </a:lnSpc>
            </a:pPr>
            <a:r>
              <a:rPr lang="en-US" altLang="zh-CN" sz="1600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Tips:</a:t>
            </a:r>
          </a:p>
          <a:p>
            <a:pPr marL="342900" indent="-342900" defTabSz="1001395" eaLnBrk="0" hangingPunct="0">
              <a:lnSpc>
                <a:spcPct val="125000"/>
              </a:lnSpc>
              <a:buAutoNum type="arabicPeriod"/>
            </a:pP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При включении этой функции мы можем выбрать период времени, необходимый для удаленного подтверждения по мере необходимости.</a:t>
            </a:r>
          </a:p>
          <a:p>
            <a:pPr marL="342900" indent="-342900" defTabSz="1001395" eaLnBrk="0" hangingPunct="0">
              <a:lnSpc>
                <a:spcPct val="125000"/>
              </a:lnSpc>
              <a:buAutoNum type="arabicPeriod"/>
            </a:pP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Если кнопка удаленной разблокировки не нажимается более 15 секунд, дверь не может быть открыта</a:t>
            </a:r>
          </a:p>
          <a:p>
            <a:pPr marL="342900" indent="-342900" defTabSz="1001395" eaLnBrk="0" hangingPunct="0">
              <a:lnSpc>
                <a:spcPct val="125000"/>
              </a:lnSpc>
              <a:buAutoNum type="arabicPeriod"/>
            </a:pP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На этой схеме используется устройство для контроля доступа, поэтому вы не можете видеть фактическую ситуацию, если устройство для VTP, вы можете видеть экран устройства в режиме реального времени</a:t>
            </a:r>
            <a:endParaRPr lang="zh-CN" altLang="en-US" sz="1600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129" y="4204451"/>
            <a:ext cx="3635121" cy="208915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dirty="0">
                <a:ea typeface="Microsoft YaHei" panose="020B0503020204020204" pitchFamily="34" charset="-122"/>
                <a:sym typeface="Calibri" panose="020F0502020204030204" pitchFamily="34" charset="0"/>
              </a:rPr>
              <a:t>Удаленная проверка</a:t>
            </a:r>
            <a:endParaRPr lang="en-US" dirty="0"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814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609600" y="2917002"/>
            <a:ext cx="4173369" cy="3155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9980" tIns="49986" rIns="99980" bIns="49986">
            <a:spAutoFit/>
          </a:bodyPr>
          <a:lstStyle/>
          <a:p>
            <a:pPr defTabSz="1001395" eaLnBrk="0" hangingPunct="0">
              <a:lnSpc>
                <a:spcPct val="125000"/>
              </a:lnSpc>
            </a:pP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Шаг 1: добавьте IPC в управление устройствами</a:t>
            </a: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Шаг 2: Выберите соответствующую дверь</a:t>
            </a: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Шаг 3: Выберите событие, которое вы хотите связать</a:t>
            </a: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Шаг 4: Включите соответствующее событие</a:t>
            </a: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Шаг 5: Выберите тип связи и настройте его (если вы хотите связать </a:t>
            </a:r>
            <a:r>
              <a:rPr lang="ru-RU" altLang="zh-CN" sz="16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ipc</a:t>
            </a: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, выберите соответствующий </a:t>
            </a:r>
            <a:r>
              <a:rPr lang="ru-RU" altLang="zh-CN" sz="16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ipc</a:t>
            </a: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 и дважды щелкните по нему)</a:t>
            </a:r>
            <a:endParaRPr lang="zh-CN" altLang="en-US" sz="1600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034" y="2470490"/>
            <a:ext cx="6063366" cy="376396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2437" y="1141024"/>
            <a:ext cx="10987126" cy="1592750"/>
          </a:xfrm>
        </p:spPr>
        <p:txBody>
          <a:bodyPr>
            <a:normAutofit lnSpcReduction="10000"/>
          </a:bodyPr>
          <a:lstStyle/>
          <a:p>
            <a:r>
              <a:rPr lang="ru-RU" altLang="zh-CN" dirty="0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Мы можем связать некоторые нормальные / ненормальные / тревожные события в соответствии со временем постановки на охрану, такие как подключение </a:t>
            </a:r>
            <a:r>
              <a:rPr lang="ru-RU" altLang="zh-CN" dirty="0" err="1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ipc</a:t>
            </a:r>
            <a:r>
              <a:rPr lang="ru-RU" altLang="zh-CN" dirty="0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, вывод сигнала тревоги, отправка электронной почты, отправка звукового сигнала тревоги и </a:t>
            </a:r>
            <a:r>
              <a:rPr lang="ru-RU" altLang="zh-CN" dirty="0" err="1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т.д.Возьмем</a:t>
            </a:r>
            <a:r>
              <a:rPr lang="ru-RU" altLang="zh-CN" dirty="0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 пример тайм-аута двери без закрытия, метод настройки следующий </a:t>
            </a:r>
            <a:r>
              <a:rPr lang="en-US" altLang="zh-CN" dirty="0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:</a:t>
            </a:r>
            <a:endParaRPr lang="ru-RU" altLang="zh-CN" dirty="0">
              <a:latin typeface="Calibri" panose="020F0502020204030204" pitchFamily="34" charset="0"/>
              <a:ea typeface="Microsoft YaHei" panose="020B0503020204020204" pitchFamily="34" charset="-122"/>
              <a:sym typeface="Calibri" panose="020F0502020204030204" pitchFamily="34" charset="0"/>
            </a:endParaRPr>
          </a:p>
          <a:p>
            <a:endParaRPr lang="en-US" altLang="zh-CN" dirty="0">
              <a:latin typeface="Calibri" panose="020F0502020204030204" pitchFamily="34" charset="0"/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dirty="0">
                <a:ea typeface="Microsoft YaHei" panose="020B0503020204020204" pitchFamily="34" charset="-122"/>
                <a:sym typeface="Calibri" panose="020F0502020204030204" pitchFamily="34" charset="0"/>
              </a:rPr>
              <a:t>Связь с событиями</a:t>
            </a:r>
            <a:endParaRPr lang="en-US" dirty="0"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7423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071880" y="1205246"/>
            <a:ext cx="711011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ct val="125000"/>
              </a:lnSpc>
            </a:pPr>
            <a:r>
              <a:rPr sz="1800" b="1" dirty="0"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Log in</a:t>
            </a:r>
          </a:p>
          <a:p>
            <a:pPr marL="56515" marR="0">
              <a:lnSpc>
                <a:spcPct val="125000"/>
              </a:lnSpc>
            </a:pPr>
            <a:r>
              <a:rPr sz="1800" b="1" dirty="0"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WEB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81990" y="1205246"/>
            <a:ext cx="10608310" cy="14859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9980" tIns="49986" rIns="99980" bIns="49986">
            <a:spAutoFit/>
          </a:bodyPr>
          <a:lstStyle/>
          <a:p>
            <a:pPr defTabSz="1001395" eaLnBrk="0" hangingPunct="0">
              <a:lnSpc>
                <a:spcPct val="125000"/>
              </a:lnSpc>
            </a:pPr>
            <a:r>
              <a:rPr lang="ru-RU" altLang="zh-CN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Когда дверь не закроется в течение заданного периода ожидания, клиент откроет окно видеозаписи и отобразит информацию об устройстве. Также можно увидеть соответствующее тревожное сообщение в Access-Диспетчере доступа</a:t>
            </a:r>
            <a:r>
              <a:rPr lang="en-US" altLang="zh-CN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.</a:t>
            </a:r>
          </a:p>
          <a:p>
            <a:pPr defTabSz="1001395" eaLnBrk="0" hangingPunct="0">
              <a:lnSpc>
                <a:spcPct val="125000"/>
              </a:lnSpc>
            </a:pPr>
            <a:endParaRPr lang="en-US" altLang="zh-CN" b="1" dirty="0">
              <a:solidFill>
                <a:schemeClr val="accent2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1930" y="2413784"/>
            <a:ext cx="5442670" cy="2818676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dirty="0">
                <a:ea typeface="Microsoft YaHei" panose="020B0503020204020204" pitchFamily="34" charset="-122"/>
                <a:sym typeface="Calibri" panose="020F0502020204030204" pitchFamily="34" charset="0"/>
              </a:rPr>
              <a:t>Проверка событий</a:t>
            </a:r>
            <a:endParaRPr lang="en-US" dirty="0"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3245" y="5051550"/>
            <a:ext cx="11019155" cy="1418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01395" eaLnBrk="0" hangingPunct="0">
              <a:lnSpc>
                <a:spcPct val="125000"/>
              </a:lnSpc>
            </a:pPr>
            <a:r>
              <a:rPr lang="en-US" altLang="zh-CN" sz="1400" b="1" dirty="0">
                <a:solidFill>
                  <a:schemeClr val="accent2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Tips:</a:t>
            </a: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sz="1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1. Чтобы настроить событие, нам нужно убедиться, что устройство подключено к замку, а линия магнитной обратной связи двери NC, COM подключена правильно.</a:t>
            </a: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sz="1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2. При настройке связи событий, связанных с дверью, нам необходимо убедиться, что сигнализация и датчик двери включены, а соответствующий тип сигнализации отмечен в конфигурации доступа.</a:t>
            </a:r>
            <a:endParaRPr lang="zh-CN" altLang="en-US" sz="1400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7036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altLang="zh-CN" dirty="0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Разблокировка первой карты: каждый день после успешной проверки первой карты проведите другими картами контроля доступа, чтобы открыть дверь.</a:t>
            </a:r>
          </a:p>
          <a:p>
            <a:endParaRPr lang="ru-RU" altLang="zh-CN" dirty="0">
              <a:latin typeface="Calibri" panose="020F0502020204030204" pitchFamily="34" charset="0"/>
              <a:ea typeface="Microsoft YaHei" panose="020B0503020204020204" pitchFamily="34" charset="-122"/>
              <a:sym typeface="Calibri" panose="020F0502020204030204" pitchFamily="34" charset="0"/>
            </a:endParaRPr>
          </a:p>
          <a:p>
            <a:r>
              <a:rPr lang="ru-RU" altLang="zh-CN" dirty="0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Разблокировка несколькими картами: в этом режиме одна или несколько групп пользователей должны провести карты для канала контроля доступа в установленной последовательности, чтобы разблокировать дверь.</a:t>
            </a:r>
          </a:p>
          <a:p>
            <a:endParaRPr lang="ru-RU" altLang="zh-CN" dirty="0">
              <a:latin typeface="Calibri" panose="020F0502020204030204" pitchFamily="34" charset="0"/>
              <a:ea typeface="Microsoft YaHei" panose="020B0503020204020204" pitchFamily="34" charset="-122"/>
              <a:sym typeface="Calibri" panose="020F0502020204030204" pitchFamily="34" charset="0"/>
            </a:endParaRPr>
          </a:p>
          <a:p>
            <a:r>
              <a:rPr lang="ru-RU" altLang="zh-CN" dirty="0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Запрет обратного прохода: Запрет обратного прохода указывает на персонал, который проверяет, входит в определенную дверь, проверяет, должен выйти из определенной двери, проверяет, запись на карте щетки должна вводить строгое соответствие.</a:t>
            </a:r>
          </a:p>
          <a:p>
            <a:endParaRPr lang="ru-RU" altLang="zh-CN" dirty="0">
              <a:latin typeface="Calibri" panose="020F0502020204030204" pitchFamily="34" charset="0"/>
              <a:ea typeface="Microsoft YaHei" panose="020B0503020204020204" pitchFamily="34" charset="-122"/>
              <a:sym typeface="Calibri" panose="020F0502020204030204" pitchFamily="34" charset="0"/>
            </a:endParaRPr>
          </a:p>
          <a:p>
            <a:r>
              <a:rPr lang="ru-RU" altLang="zh-CN" dirty="0" err="1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Многодверная</a:t>
            </a:r>
            <a:r>
              <a:rPr lang="ru-RU" altLang="zh-CN" dirty="0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 блокировка, то есть управление блокировкой между двумя (более) дверями на контроллере, когда одну дверь необходимо открыть, другие соответствующие двери должны быть закрыты, иначе дверь открыть невозможно</a:t>
            </a:r>
            <a:r>
              <a:rPr lang="en-US" dirty="0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.</a:t>
            </a:r>
          </a:p>
          <a:p>
            <a:endParaRPr lang="zh-CN" altLang="en-US" dirty="0">
              <a:latin typeface="Calibri" panose="020F0502020204030204" pitchFamily="34" charset="0"/>
              <a:ea typeface="Microsoft YaHei" panose="020B0503020204020204" pitchFamily="34" charset="-122"/>
              <a:sym typeface="Calibri" panose="020F0502020204030204" pitchFamily="34" charset="0"/>
            </a:endParaRPr>
          </a:p>
          <a:p>
            <a:endParaRPr lang="zh-CN" altLang="en-US" dirty="0">
              <a:latin typeface="Calibri" panose="020F0502020204030204" pitchFamily="34" charset="0"/>
              <a:ea typeface="Microsoft YaHei" panose="020B0503020204020204" pitchFamily="34" charset="-122"/>
              <a:sym typeface="Calibri" panose="020F0502020204030204" pitchFamily="34" charset="0"/>
            </a:endParaRPr>
          </a:p>
          <a:p>
            <a:endParaRPr lang="en-US" altLang="zh-CN" dirty="0">
              <a:latin typeface="Calibri" panose="020F0502020204030204" pitchFamily="34" charset="0"/>
              <a:ea typeface="Microsoft YaHei" panose="020B0503020204020204" pitchFamily="34" charset="-122"/>
              <a:sym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ea typeface="Microsoft YaHei" panose="020B0503020204020204" pitchFamily="34" charset="-122"/>
                <a:sym typeface="Calibri" panose="020F0502020204030204" pitchFamily="34" charset="0"/>
              </a:rPr>
              <a:t>Усовершенствованная конфигурация управления дверью</a:t>
            </a:r>
            <a:endParaRPr lang="en-US" sz="2800" dirty="0"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2879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88456" y="1978503"/>
            <a:ext cx="4547870" cy="34636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9980" tIns="49986" rIns="99980" bIns="49986">
            <a:spAutoFit/>
          </a:bodyPr>
          <a:lstStyle/>
          <a:p>
            <a:pPr algn="l" defTabSz="1001395" eaLnBrk="0" hangingPunct="0">
              <a:lnSpc>
                <a:spcPct val="125000"/>
              </a:lnSpc>
            </a:pP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 1. Нажмите страницу «Дополнительные настройки»,</a:t>
            </a:r>
          </a:p>
          <a:p>
            <a:pPr algn="l" defTabSz="1001395" eaLnBrk="0" hangingPunct="0">
              <a:lnSpc>
                <a:spcPct val="125000"/>
              </a:lnSpc>
            </a:pP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 2. Нажмите «Разблокировать первую карту».</a:t>
            </a:r>
          </a:p>
          <a:p>
            <a:pPr algn="l" defTabSz="1001395" eaLnBrk="0" hangingPunct="0">
              <a:lnSpc>
                <a:spcPct val="125000"/>
              </a:lnSpc>
            </a:pP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 3: Нажмите «Добавить».</a:t>
            </a:r>
          </a:p>
          <a:p>
            <a:pPr algn="l" defTabSz="1001395" eaLnBrk="0" hangingPunct="0">
              <a:lnSpc>
                <a:spcPct val="125000"/>
              </a:lnSpc>
            </a:pP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 4: Выберите дверь для настройки,</a:t>
            </a:r>
          </a:p>
          <a:p>
            <a:pPr algn="l" defTabSz="1001395" eaLnBrk="0" hangingPunct="0">
              <a:lnSpc>
                <a:spcPct val="125000"/>
              </a:lnSpc>
            </a:pP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 5: Из раскрывающегося списка выберите пользователя с первым разрешением карты (необходимо определить, были ли назначены разрешения карте, если не назначены разрешения, вы не сможете искать человека)</a:t>
            </a:r>
          </a:p>
          <a:p>
            <a:pPr algn="l" defTabSz="1001395" eaLnBrk="0" hangingPunct="0">
              <a:lnSpc>
                <a:spcPct val="125000"/>
              </a:lnSpc>
            </a:pP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 6: Нажмите «Сохранить».</a:t>
            </a:r>
            <a:endParaRPr lang="zh-CN" altLang="en-US" sz="1600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910" y="1819597"/>
            <a:ext cx="6441314" cy="404230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sz="2800" dirty="0">
                <a:ea typeface="Microsoft YaHei" panose="020B0503020204020204" pitchFamily="34" charset="-122"/>
                <a:sym typeface="Calibri" panose="020F0502020204030204" pitchFamily="34" charset="0"/>
              </a:rPr>
              <a:t>Расширенная конфигурация | Разблокировка первой карты</a:t>
            </a:r>
            <a:endParaRPr lang="en-US" sz="2800" dirty="0"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6711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【SmartPSS Lite Setting (same as SmartPSS AC) 】First Card Unlo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4657" y="1132423"/>
            <a:ext cx="8960000" cy="5040000"/>
          </a:xfrm>
          <a:prstGeom prst="rect">
            <a:avLst/>
          </a:prstGeom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id="{934C448F-E8C6-4F18-AD05-E1C886CF93F6}"/>
              </a:ext>
            </a:extLst>
          </p:cNvPr>
          <p:cNvSpPr txBox="1">
            <a:spLocks/>
          </p:cNvSpPr>
          <p:nvPr/>
        </p:nvSpPr>
        <p:spPr>
          <a:xfrm>
            <a:off x="754837" y="422223"/>
            <a:ext cx="9736311" cy="601377"/>
          </a:xfrm>
          <a:prstGeom prst="rect">
            <a:avLst/>
          </a:prstGeom>
        </p:spPr>
        <p:txBody>
          <a:bodyPr/>
          <a:lstStyle>
            <a:lvl1pPr algn="l" defTabSz="801688" rtl="0" eaLnBrk="0" fontAlgn="base" hangingPunct="0">
              <a:spcBef>
                <a:spcPct val="0"/>
              </a:spcBef>
              <a:spcAft>
                <a:spcPct val="0"/>
              </a:spcAft>
              <a:defRPr kumimoji="1" lang="en-US" altLang="en-US" sz="32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defRPr>
            </a:lvl1pPr>
            <a:lvl2pPr algn="l" defTabSz="8016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2pPr>
            <a:lvl3pPr algn="l" defTabSz="8016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3pPr>
            <a:lvl4pPr algn="l" defTabSz="8016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4pPr>
            <a:lvl5pPr algn="l" defTabSz="8016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5pPr>
            <a:lvl6pPr marL="457200" algn="l" defTabSz="8016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6pPr>
            <a:lvl7pPr marL="914400" algn="l" defTabSz="8016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7pPr>
            <a:lvl8pPr marL="1371600" algn="l" defTabSz="8016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8pPr>
            <a:lvl9pPr marL="1828800" algn="l" defTabSz="8016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9pPr>
          </a:lstStyle>
          <a:p>
            <a:r>
              <a:rPr lang="ru-RU" altLang="zh-CN" sz="2800" kern="0">
                <a:ea typeface="Microsoft YaHei" panose="020B0503020204020204" pitchFamily="34" charset="-122"/>
                <a:sym typeface="Calibri" panose="020F0502020204030204" pitchFamily="34" charset="0"/>
              </a:rPr>
              <a:t>Расширенная конфигурация | Разблокировка первой карты</a:t>
            </a:r>
            <a:endParaRPr lang="ru-RU" sz="2800" kern="0"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62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367726" y="1667321"/>
            <a:ext cx="4051300" cy="254033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9980" tIns="49986" rIns="99980" bIns="49986">
            <a:spAutoFit/>
          </a:bodyPr>
          <a:lstStyle/>
          <a:p>
            <a:pPr algn="l" defTabSz="1001395" eaLnBrk="0" hangingPunct="0">
              <a:lnSpc>
                <a:spcPct val="125000"/>
              </a:lnSpc>
            </a:pP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 1. Нажмите на группу пользователей, чтобы выбрать человека.</a:t>
            </a:r>
          </a:p>
          <a:p>
            <a:pPr algn="l" defTabSz="1001395" eaLnBrk="0" hangingPunct="0">
              <a:lnSpc>
                <a:spcPct val="125000"/>
              </a:lnSpc>
            </a:pP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 2. Установите имя группы.</a:t>
            </a:r>
          </a:p>
          <a:p>
            <a:pPr algn="l" defTabSz="1001395" eaLnBrk="0" hangingPunct="0">
              <a:lnSpc>
                <a:spcPct val="125000"/>
              </a:lnSpc>
            </a:pP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 3: Подберите персонал</a:t>
            </a:r>
          </a:p>
          <a:p>
            <a:pPr algn="l" defTabSz="1001395" eaLnBrk="0" hangingPunct="0">
              <a:lnSpc>
                <a:spcPct val="125000"/>
              </a:lnSpc>
            </a:pP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 4: Нажмите «Добавить».</a:t>
            </a:r>
          </a:p>
          <a:p>
            <a:pPr algn="l" defTabSz="1001395" eaLnBrk="0" hangingPunct="0">
              <a:lnSpc>
                <a:spcPct val="125000"/>
              </a:lnSpc>
            </a:pP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 5: Выберите дверь для настройки</a:t>
            </a:r>
          </a:p>
          <a:p>
            <a:pPr algn="l" defTabSz="1001395" eaLnBrk="0" hangingPunct="0">
              <a:lnSpc>
                <a:spcPct val="125000"/>
              </a:lnSpc>
            </a:pP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 6. Выберите группу, добавленную на шаге 3.</a:t>
            </a:r>
            <a:endParaRPr lang="en-US" altLang="zh-CN" sz="1600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535" y="1257092"/>
            <a:ext cx="6753152" cy="419417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2437" y="400129"/>
            <a:ext cx="9736311" cy="601377"/>
          </a:xfrm>
        </p:spPr>
        <p:txBody>
          <a:bodyPr/>
          <a:lstStyle/>
          <a:p>
            <a:r>
              <a:rPr lang="ru-RU" altLang="zh-CN" sz="2800" dirty="0">
                <a:ea typeface="Microsoft YaHei" panose="020B0503020204020204" pitchFamily="34" charset="-122"/>
                <a:sym typeface="Calibri" panose="020F0502020204030204" pitchFamily="34" charset="0"/>
              </a:rPr>
              <a:t>Расширенная конфигурация | Разблокировка нескольких карт</a:t>
            </a:r>
            <a:endParaRPr lang="en-US" sz="2800" dirty="0"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8" name="文本框 16"/>
          <p:cNvSpPr txBox="1"/>
          <p:nvPr/>
        </p:nvSpPr>
        <p:spPr>
          <a:xfrm>
            <a:off x="575422" y="4718826"/>
            <a:ext cx="4085478" cy="169683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9980" tIns="49986" rIns="99980" bIns="49986">
            <a:spAutoFit/>
          </a:bodyPr>
          <a:lstStyle/>
          <a:p>
            <a:pPr algn="l" defTabSz="1001395" eaLnBrk="0" hangingPunct="0">
              <a:lnSpc>
                <a:spcPct val="125000"/>
              </a:lnSpc>
            </a:pPr>
            <a:r>
              <a:rPr lang="en-US" altLang="zh-CN" sz="1400" b="1" dirty="0">
                <a:solidFill>
                  <a:srgbClr val="C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Note: </a:t>
            </a:r>
          </a:p>
          <a:p>
            <a:pPr algn="l" defTabSz="1001395" eaLnBrk="0" hangingPunct="0">
              <a:lnSpc>
                <a:spcPct val="125000"/>
              </a:lnSpc>
            </a:pPr>
            <a:r>
              <a:rPr lang="ru-RU" altLang="zh-CN" sz="14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1.Максимальное количество человек в группе – 64.</a:t>
            </a:r>
          </a:p>
          <a:p>
            <a:pPr algn="l" defTabSz="1001395" eaLnBrk="0" hangingPunct="0">
              <a:lnSpc>
                <a:spcPct val="125000"/>
              </a:lnSpc>
            </a:pPr>
            <a:r>
              <a:rPr lang="ru-RU" altLang="zh-CN" sz="14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2.Необходимо определить, назначены ли карте разрешения. Если у вас нет назначенных разрешений, вы не сможете добавиться в группу.</a:t>
            </a:r>
            <a:endParaRPr lang="zh-CN" altLang="en-US" sz="14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endParaRPr>
          </a:p>
        </p:txBody>
      </p:sp>
      <p:pic>
        <p:nvPicPr>
          <p:cNvPr id="9" name="图片 1"/>
          <p:cNvPicPr>
            <a:picLocks noChangeAspect="1"/>
          </p:cNvPicPr>
          <p:nvPr/>
        </p:nvPicPr>
        <p:blipFill rotWithShape="1">
          <a:blip r:embed="rId4"/>
          <a:srcRect b="39881"/>
          <a:stretch/>
        </p:blipFill>
        <p:spPr>
          <a:xfrm>
            <a:off x="4563533" y="3719037"/>
            <a:ext cx="6753153" cy="247856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TextBox 1"/>
          <p:cNvSpPr txBox="1"/>
          <p:nvPr/>
        </p:nvSpPr>
        <p:spPr bwMode="auto">
          <a:xfrm>
            <a:off x="6184371" y="4180415"/>
            <a:ext cx="152400" cy="270225"/>
          </a:xfrm>
          <a:prstGeom prst="rect">
            <a:avLst/>
          </a:prstGeom>
          <a:solidFill>
            <a:srgbClr val="F6F6F6"/>
          </a:solidFill>
          <a:ln w="9525">
            <a:noFill/>
            <a:miter lim="800000"/>
            <a:headEnd/>
            <a:tailEnd/>
          </a:ln>
        </p:spPr>
        <p:txBody>
          <a:bodyPr wrap="square" lIns="99980" tIns="49986" rIns="99980" bIns="49986" rtlCol="0">
            <a:spAutoFit/>
          </a:bodyPr>
          <a:lstStyle/>
          <a:p>
            <a:pPr algn="ctr" defTabSz="1001649" eaLnBrk="0" hangingPunct="0"/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itchFamily="34" charset="0"/>
                <a:sym typeface="Calibri" panose="020F0502020204030204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7708371" y="4396315"/>
            <a:ext cx="152400" cy="270225"/>
          </a:xfrm>
          <a:prstGeom prst="rect">
            <a:avLst/>
          </a:prstGeom>
          <a:solidFill>
            <a:srgbClr val="F6F6F6"/>
          </a:solidFill>
          <a:ln w="9525">
            <a:noFill/>
            <a:miter lim="800000"/>
            <a:headEnd/>
            <a:tailEnd/>
          </a:ln>
        </p:spPr>
        <p:txBody>
          <a:bodyPr wrap="square" lIns="99980" tIns="49986" rIns="99980" bIns="49986" rtlCol="0">
            <a:spAutoFit/>
          </a:bodyPr>
          <a:lstStyle/>
          <a:p>
            <a:pPr algn="ctr" defTabSz="1001649" eaLnBrk="0" hangingPunct="0"/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itchFamily="34" charset="0"/>
                <a:sym typeface="Calibri" panose="020F0502020204030204" pitchFamily="34" charset="0"/>
              </a:rPr>
              <a:t>5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7086071" y="5129740"/>
            <a:ext cx="152400" cy="270225"/>
          </a:xfrm>
          <a:prstGeom prst="rect">
            <a:avLst/>
          </a:prstGeom>
          <a:solidFill>
            <a:srgbClr val="F6F6F6"/>
          </a:solidFill>
          <a:ln w="9525">
            <a:noFill/>
            <a:miter lim="800000"/>
            <a:headEnd/>
            <a:tailEnd/>
          </a:ln>
        </p:spPr>
        <p:txBody>
          <a:bodyPr wrap="square" lIns="99980" tIns="49986" rIns="99980" bIns="49986" rtlCol="0">
            <a:spAutoFit/>
          </a:bodyPr>
          <a:lstStyle/>
          <a:p>
            <a:pPr algn="ctr" defTabSz="1001649" eaLnBrk="0" hangingPunct="0"/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itchFamily="34" charset="0"/>
                <a:sym typeface="Calibri" panose="020F05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793366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Microsoft YaHei" panose="020B0503020204020204" pitchFamily="34" charset="-122"/>
                <a:sym typeface="Calibri" panose="020F0502020204030204" pitchFamily="34" charset="0"/>
              </a:rPr>
              <a:t>Advanced config | Multi-card unlock</a:t>
            </a:r>
            <a:endParaRPr lang="en-US" dirty="0"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3" name="【SmartPSS Lite Setting (same as SmartPSS AC) 】Multi-Card Unlo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2035" y="1134926"/>
            <a:ext cx="89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3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609600" y="1329492"/>
            <a:ext cx="3784600" cy="358196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9980" tIns="49986" rIns="99980" bIns="49986">
            <a:spAutoFit/>
          </a:bodyPr>
          <a:lstStyle/>
          <a:p>
            <a:pPr algn="l" defTabSz="1001395" eaLnBrk="0" hangingPunct="0">
              <a:lnSpc>
                <a:spcPct val="125000"/>
              </a:lnSpc>
            </a:pPr>
            <a:r>
              <a:rPr lang="ru-RU" altLang="zh-CN" sz="1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 1: Выберите «Запретить обратный проход» и нажмите «Добавить».</a:t>
            </a:r>
          </a:p>
          <a:p>
            <a:pPr algn="l" defTabSz="1001395" eaLnBrk="0" hangingPunct="0">
              <a:lnSpc>
                <a:spcPct val="125000"/>
              </a:lnSpc>
            </a:pPr>
            <a:r>
              <a:rPr lang="ru-RU" altLang="zh-CN" sz="1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 2. Выберите «Устройство», введите имя, нажмите «Часовой пояс», чтобы выбрать шаблон времени, и установите время сброса (мин). Минимальное время 5 минут</a:t>
            </a:r>
          </a:p>
          <a:p>
            <a:pPr algn="l" defTabSz="1001395" eaLnBrk="0" hangingPunct="0">
              <a:lnSpc>
                <a:spcPct val="125000"/>
              </a:lnSpc>
            </a:pPr>
            <a:r>
              <a:rPr lang="ru-RU" altLang="zh-CN" sz="1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 3: Нажмите «В группе» и выберите «Дверь» слева, чтобы выбрать несколько дверей;</a:t>
            </a:r>
          </a:p>
          <a:p>
            <a:pPr algn="l" defTabSz="1001395" eaLnBrk="0" hangingPunct="0">
              <a:lnSpc>
                <a:spcPct val="125000"/>
              </a:lnSpc>
            </a:pPr>
            <a:r>
              <a:rPr lang="ru-RU" altLang="zh-CN" sz="1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 4. Нажмите «Выходная группа» и выберите «Дверь» слева, чтобы выбрать несколько дверей, но не конфликтующих с входной группой.</a:t>
            </a:r>
            <a:endParaRPr lang="zh-CN" altLang="en-US" sz="1400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32780" y="4911458"/>
            <a:ext cx="4847908" cy="14275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9980" tIns="49986" rIns="99980" bIns="49986">
            <a:spAutoFit/>
          </a:bodyPr>
          <a:lstStyle/>
          <a:p>
            <a:pPr algn="l" defTabSz="1001395" eaLnBrk="0" hangingPunct="0">
              <a:lnSpc>
                <a:spcPct val="125000"/>
              </a:lnSpc>
            </a:pPr>
            <a:r>
              <a:rPr lang="ru-RU" altLang="zh-CN" sz="1400" b="1" dirty="0">
                <a:solidFill>
                  <a:schemeClr val="accent2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Примечание:</a:t>
            </a:r>
          </a:p>
          <a:p>
            <a:pPr algn="l" defTabSz="1001395" eaLnBrk="0" hangingPunct="0">
              <a:lnSpc>
                <a:spcPct val="125000"/>
              </a:lnSpc>
            </a:pPr>
            <a:r>
              <a:rPr lang="ru-RU" altLang="zh-CN" sz="1400" b="1" dirty="0">
                <a:solidFill>
                  <a:schemeClr val="accent2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1.Имя и устройство не могут быть одинаковыми</a:t>
            </a:r>
          </a:p>
          <a:p>
            <a:pPr algn="l" defTabSz="1001395" eaLnBrk="0" hangingPunct="0">
              <a:lnSpc>
                <a:spcPct val="125000"/>
              </a:lnSpc>
            </a:pPr>
            <a:r>
              <a:rPr lang="ru-RU" altLang="zh-CN" sz="1400" b="1" dirty="0">
                <a:solidFill>
                  <a:schemeClr val="accent2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2.Эта функция в настоящее время поддерживает только одно и то же устройство, глобальная защита от прохода еще в разработке.</a:t>
            </a:r>
            <a:endParaRPr lang="en-US" altLang="zh-CN" sz="1400" b="1" dirty="0">
              <a:solidFill>
                <a:schemeClr val="accent2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35" y="1442308"/>
            <a:ext cx="6629365" cy="409522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Calibri" panose="020F0502020204030204" pitchFamily="34" charset="0"/>
              </a:rPr>
              <a:t>Advanced config | Anti-pass back</a:t>
            </a:r>
          </a:p>
        </p:txBody>
      </p:sp>
    </p:spTree>
    <p:extLst>
      <p:ext uri="{BB962C8B-B14F-4D97-AF65-F5344CB8AC3E}">
        <p14:creationId xmlns:p14="http://schemas.microsoft.com/office/powerpoint/2010/main" val="14594752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Calibri" panose="020F0502020204030204" pitchFamily="34" charset="0"/>
              </a:rPr>
              <a:t>Advanced config | Anti-pass back</a:t>
            </a:r>
          </a:p>
        </p:txBody>
      </p:sp>
      <p:pic>
        <p:nvPicPr>
          <p:cNvPr id="3" name="【SmartPSS Lite Setting (same as SmartPSS AC) 】Anti-pass 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2934" y="1155494"/>
            <a:ext cx="89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5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352516" y="1736297"/>
            <a:ext cx="3013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6A6A6A"/>
                </a:solidFill>
                <a:effectLst/>
                <a:uLnTx/>
                <a:uFillTx/>
                <a:latin typeface="Helvetica" panose="020B0604020202020204" pitchFamily="34" charset="0"/>
                <a:ea typeface="微软雅黑" panose="020B0503020204020204" pitchFamily="34" charset="-122"/>
                <a:cs typeface="+mn-cs"/>
              </a:rPr>
              <a:t>Единая платформа управления зданием, объединяющая системы видеонаблюдения, контроля доступа, посещаемости и </a:t>
            </a:r>
            <a:r>
              <a:rPr kumimoji="0" lang="ru-RU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6A6A6A"/>
                </a:solidFill>
                <a:effectLst/>
                <a:uLnTx/>
                <a:uFillTx/>
                <a:latin typeface="Helvetica" panose="020B0604020202020204" pitchFamily="34" charset="0"/>
                <a:ea typeface="微软雅黑" panose="020B0503020204020204" pitchFamily="34" charset="-122"/>
                <a:cs typeface="+mn-cs"/>
              </a:rPr>
              <a:t>домофонной</a:t>
            </a: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6A6A6A"/>
                </a:solidFill>
                <a:effectLst/>
                <a:uLnTx/>
                <a:uFillTx/>
                <a:latin typeface="Helvetica" panose="020B0604020202020204" pitchFamily="34" charset="0"/>
                <a:ea typeface="微软雅黑" panose="020B0503020204020204" pitchFamily="34" charset="-122"/>
                <a:cs typeface="+mn-cs"/>
              </a:rPr>
              <a:t> связи, может управлять максимум 64 устройствами/64 дверями.</a:t>
            </a:r>
            <a:endParaRPr lang="en-US" altLang="zh-CN" sz="1200" dirty="0">
              <a:solidFill>
                <a:srgbClr val="6A6A6A"/>
              </a:solidFill>
              <a:latin typeface="Helvetica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8263252" y="1337191"/>
            <a:ext cx="3351312" cy="294198"/>
          </a:xfrm>
          <a:prstGeom prst="roundRect">
            <a:avLst>
              <a:gd name="adj" fmla="val 49099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61000">
                <a:srgbClr val="0070C0">
                  <a:alpha val="96000"/>
                </a:srgbClr>
              </a:gs>
              <a:gs pos="70000">
                <a:srgbClr val="0070C0"/>
              </a:gs>
              <a:gs pos="99000">
                <a:srgbClr val="0070C0"/>
              </a:gs>
            </a:gsLst>
            <a:lin ang="10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Центральное управление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198806" y="5319391"/>
            <a:ext cx="30960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altLang="zh-CN" sz="1200" dirty="0">
                <a:solidFill>
                  <a:srgbClr val="6A6A6A"/>
                </a:solidFill>
                <a:latin typeface="Helvetica" panose="020B0604020202020204" pitchFamily="34" charset="0"/>
              </a:rPr>
              <a:t>Биометрическая идентификация для предотвращения подделки и мошеннического использования, а также для исключения доступа посторонних лиц.</a:t>
            </a:r>
            <a:r>
              <a:rPr lang="en-US" altLang="zh-CN" sz="1200" dirty="0">
                <a:solidFill>
                  <a:srgbClr val="6A6A6A"/>
                </a:solidFill>
                <a:latin typeface="Helvetica" panose="020B0604020202020204" pitchFamily="34" charset="0"/>
              </a:rPr>
              <a:t>.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2150681" y="4966845"/>
            <a:ext cx="3599670" cy="300160"/>
          </a:xfrm>
          <a:prstGeom prst="roundRect">
            <a:avLst>
              <a:gd name="adj" fmla="val 49099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61000">
                <a:srgbClr val="0070C0">
                  <a:alpha val="96000"/>
                </a:srgbClr>
              </a:gs>
              <a:gs pos="70000">
                <a:srgbClr val="0070C0"/>
              </a:gs>
              <a:gs pos="99000">
                <a:srgbClr val="0070C0"/>
              </a:gs>
            </a:gsLst>
            <a:lin ang="10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altLang="zh-CN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 panose="020B0503020204020204" pitchFamily="34" charset="-122"/>
              </a:rPr>
              <a:t>Биометрическая идентификация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352517" y="3363102"/>
            <a:ext cx="30137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altLang="zh-CN" sz="1200" dirty="0">
                <a:solidFill>
                  <a:srgbClr val="6A6A6A"/>
                </a:solidFill>
                <a:latin typeface="Helvetica" panose="020B0604020202020204" pitchFamily="34" charset="0"/>
                <a:ea typeface="微软雅黑" panose="020B0503020204020204" pitchFamily="34" charset="-122"/>
              </a:rPr>
              <a:t>Поддержка управления правами доступа, управления временем доступа, управления режимом проверки, поддержка автономной работы, удаленного открытия дверей, режима открытия временных интервалов и других режимов управления.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6A6A6A"/>
              </a:solidFill>
              <a:effectLst/>
              <a:uLnTx/>
              <a:uFillTx/>
              <a:latin typeface="Helvetica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8263252" y="2965104"/>
            <a:ext cx="3482546" cy="294198"/>
          </a:xfrm>
          <a:prstGeom prst="roundRect">
            <a:avLst>
              <a:gd name="adj" fmla="val 49099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61000">
                <a:srgbClr val="0070C0">
                  <a:alpha val="96000"/>
                </a:srgbClr>
              </a:gs>
              <a:gs pos="70000">
                <a:srgbClr val="0070C0"/>
              </a:gs>
              <a:gs pos="99000">
                <a:srgbClr val="0070C0"/>
              </a:gs>
            </a:gsLst>
            <a:lin ang="10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altLang="zh-CN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 panose="020B0503020204020204" pitchFamily="34" charset="-122"/>
              </a:rPr>
              <a:t>Несколько режимов управления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标题 1"/>
          <p:cNvSpPr txBox="1">
            <a:spLocks/>
          </p:cNvSpPr>
          <p:nvPr/>
        </p:nvSpPr>
        <p:spPr>
          <a:xfrm>
            <a:off x="602437" y="269823"/>
            <a:ext cx="9736311" cy="601377"/>
          </a:xfrm>
          <a:prstGeom prst="rect">
            <a:avLst/>
          </a:prstGeom>
        </p:spPr>
        <p:txBody>
          <a:bodyPr/>
          <a:lstStyle>
            <a:lvl1pPr algn="l" defTabSz="801688" rtl="0" eaLnBrk="0" fontAlgn="base" hangingPunct="0">
              <a:spcBef>
                <a:spcPct val="0"/>
              </a:spcBef>
              <a:spcAft>
                <a:spcPct val="0"/>
              </a:spcAft>
              <a:defRPr kumimoji="1" lang="zh-CN" altLang="en-US" sz="32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defTabSz="8016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2pPr>
            <a:lvl3pPr algn="l" defTabSz="8016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3pPr>
            <a:lvl4pPr algn="l" defTabSz="8016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4pPr>
            <a:lvl5pPr algn="l" defTabSz="8016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5pPr>
            <a:lvl6pPr marL="457200" algn="l" defTabSz="8016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6pPr>
            <a:lvl7pPr marL="914400" algn="l" defTabSz="8016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7pPr>
            <a:lvl8pPr marL="1371600" algn="l" defTabSz="8016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8pPr>
            <a:lvl9pPr marL="1828800" algn="l" defTabSz="8016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990000"/>
                </a:solidFill>
                <a:latin typeface="FrutigerNext LT Medium" pitchFamily="34" charset="0"/>
                <a:ea typeface="黑体" pitchFamily="2" charset="-122"/>
              </a:defRPr>
            </a:lvl9pPr>
          </a:lstStyle>
          <a:p>
            <a:r>
              <a:rPr lang="ru-RU" altLang="zh-CN" kern="0" dirty="0">
                <a:sym typeface="+mn-lt"/>
              </a:rPr>
              <a:t>Обзор</a:t>
            </a:r>
            <a:endParaRPr lang="en-US" kern="0" dirty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46" y="1295594"/>
            <a:ext cx="7378540" cy="3295699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6197649" y="5318657"/>
            <a:ext cx="3096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altLang="zh-CN" sz="1200" dirty="0">
                <a:solidFill>
                  <a:srgbClr val="6A6A6A"/>
                </a:solidFill>
                <a:latin typeface="Helvetica" panose="020B0604020202020204" pitchFamily="34" charset="0"/>
              </a:rPr>
              <a:t>Поддержка записи видеонаблюдения в реальном времени, система сигнализации.</a:t>
            </a:r>
            <a:endParaRPr lang="en-US" altLang="zh-CN" sz="1200" dirty="0">
              <a:solidFill>
                <a:srgbClr val="6A6A6A"/>
              </a:solidFill>
              <a:latin typeface="Helvetica" panose="020B0604020202020204" pitchFamily="34" charset="0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6149524" y="4966111"/>
            <a:ext cx="3351313" cy="300160"/>
          </a:xfrm>
          <a:prstGeom prst="roundRect">
            <a:avLst>
              <a:gd name="adj" fmla="val 49099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61000">
                <a:srgbClr val="0070C0">
                  <a:alpha val="96000"/>
                </a:srgbClr>
              </a:gs>
              <a:gs pos="70000">
                <a:srgbClr val="0070C0"/>
              </a:gs>
              <a:gs pos="99000">
                <a:srgbClr val="0070C0"/>
              </a:gs>
            </a:gsLst>
            <a:lin ang="10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altLang="zh-CN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 panose="020B0503020204020204" pitchFamily="34" charset="-122"/>
              </a:rPr>
              <a:t>Функция связи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2587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569465" y="1364172"/>
            <a:ext cx="3786505" cy="438987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9980" tIns="49986" rIns="99980" bIns="49986">
            <a:spAutoFit/>
          </a:bodyPr>
          <a:lstStyle/>
          <a:p>
            <a:pPr algn="l" defTabSz="1001395" eaLnBrk="0" hangingPunct="0">
              <a:lnSpc>
                <a:spcPct val="125000"/>
              </a:lnSpc>
            </a:pPr>
            <a:r>
              <a:rPr lang="ru-RU" altLang="zh-CN" sz="1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 1: Выберите </a:t>
            </a:r>
            <a:r>
              <a:rPr lang="ru-RU" altLang="zh-CN" sz="14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междверный</a:t>
            </a:r>
            <a:r>
              <a:rPr lang="ru-RU" altLang="zh-CN" sz="1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 замок и нажмите «Добавить».</a:t>
            </a:r>
          </a:p>
          <a:p>
            <a:pPr algn="l" defTabSz="1001395" eaLnBrk="0" hangingPunct="0">
              <a:lnSpc>
                <a:spcPct val="125000"/>
              </a:lnSpc>
            </a:pPr>
            <a:r>
              <a:rPr lang="ru-RU" altLang="zh-CN" sz="1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 2. Выберите «Устройство», введите «Имя» и «Примечания».</a:t>
            </a:r>
          </a:p>
          <a:p>
            <a:pPr algn="l" defTabSz="1001395" eaLnBrk="0" hangingPunct="0">
              <a:lnSpc>
                <a:spcPct val="125000"/>
              </a:lnSpc>
            </a:pPr>
            <a:r>
              <a:rPr lang="ru-RU" altLang="zh-CN" sz="1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 3. Нажмите «Добавить», чтобы создать группу </a:t>
            </a:r>
            <a:r>
              <a:rPr lang="ru-RU" altLang="zh-CN" sz="14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междверных</a:t>
            </a:r>
            <a:r>
              <a:rPr lang="ru-RU" altLang="zh-CN" sz="1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 замков.</a:t>
            </a:r>
          </a:p>
          <a:p>
            <a:pPr algn="l" defTabSz="1001395" eaLnBrk="0" hangingPunct="0">
              <a:lnSpc>
                <a:spcPct val="125000"/>
              </a:lnSpc>
            </a:pPr>
            <a:r>
              <a:rPr lang="ru-RU" altLang="zh-CN" sz="1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 4. Нажмите «Список </a:t>
            </a:r>
            <a:r>
              <a:rPr lang="ru-RU" altLang="zh-CN" sz="14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междверных</a:t>
            </a:r>
            <a:r>
              <a:rPr lang="ru-RU" altLang="zh-CN" sz="1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 замков», выберите дверь, которую нужно заблокировать, и добавьте ее в группу дверей (выберите не менее 2 дверей).</a:t>
            </a:r>
          </a:p>
          <a:p>
            <a:pPr algn="l" defTabSz="1001395" eaLnBrk="0" hangingPunct="0">
              <a:lnSpc>
                <a:spcPct val="125000"/>
              </a:lnSpc>
            </a:pPr>
            <a:endParaRPr lang="ru-RU" altLang="zh-CN" sz="1400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endParaRPr>
          </a:p>
          <a:p>
            <a:pPr algn="l" defTabSz="1001395" eaLnBrk="0" hangingPunct="0">
              <a:lnSpc>
                <a:spcPct val="125000"/>
              </a:lnSpc>
            </a:pPr>
            <a:r>
              <a:rPr lang="ru-RU" altLang="zh-CN" sz="1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Примечание:</a:t>
            </a:r>
          </a:p>
          <a:p>
            <a:pPr algn="l" defTabSz="1001395" eaLnBrk="0" hangingPunct="0">
              <a:lnSpc>
                <a:spcPct val="125000"/>
              </a:lnSpc>
            </a:pPr>
            <a:r>
              <a:rPr lang="ru-RU" altLang="zh-CN" sz="1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1. В настоящее время эта функция поддерживает только одно и то же устройство, глобальная защита от прохода еще в разработке.</a:t>
            </a:r>
            <a:endParaRPr lang="zh-CN" altLang="en-US" sz="1400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817935" y="1785986"/>
            <a:ext cx="6519545" cy="4105910"/>
            <a:chOff x="4798885" y="1481186"/>
            <a:chExt cx="6519545" cy="410591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8885" y="1481186"/>
              <a:ext cx="6519545" cy="4105910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5017873" y="1813331"/>
              <a:ext cx="1651893" cy="34928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99980" tIns="49986" rIns="99980" bIns="49986">
              <a:spAutoFit/>
            </a:bodyPr>
            <a:lstStyle/>
            <a:p>
              <a:pPr algn="ctr" defTabSz="1001395" eaLnBrk="0" hangingPunct="0">
                <a:lnSpc>
                  <a:spcPct val="125000"/>
                </a:lnSpc>
              </a:pPr>
              <a:r>
                <a:rPr lang="zh-CN" altLang="en-US" sz="1400" b="1" dirty="0">
                  <a:solidFill>
                    <a:schemeClr val="accent2"/>
                  </a:solidFill>
                  <a:latin typeface="Calibri" panose="020F0502020204030204" pitchFamily="34" charset="0"/>
                  <a:ea typeface="Microsoft YaHei" panose="020B0503020204020204" pitchFamily="34" charset="-122"/>
                  <a:cs typeface="Arial" panose="020B0604020202020204" pitchFamily="34" charset="0"/>
                  <a:sym typeface="Calibri" panose="020F0502020204030204" pitchFamily="34" charset="0"/>
                </a:rPr>
                <a:t>①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301738" y="2211635"/>
              <a:ext cx="378460" cy="34928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99980" tIns="49986" rIns="99980" bIns="49986">
              <a:spAutoFit/>
            </a:bodyPr>
            <a:lstStyle/>
            <a:p>
              <a:pPr algn="ctr" defTabSz="1001395" eaLnBrk="0" hangingPunct="0">
                <a:lnSpc>
                  <a:spcPct val="125000"/>
                </a:lnSpc>
              </a:pPr>
              <a:r>
                <a:rPr lang="zh-CN" altLang="en-US" sz="1400" b="1" dirty="0">
                  <a:solidFill>
                    <a:schemeClr val="accent2"/>
                  </a:solidFill>
                  <a:latin typeface="Calibri" panose="020F0502020204030204" pitchFamily="34" charset="0"/>
                  <a:ea typeface="Microsoft YaHei" panose="020B0503020204020204" pitchFamily="34" charset="-122"/>
                  <a:cs typeface="Arial" panose="020B0604020202020204" pitchFamily="34" charset="0"/>
                  <a:sym typeface="Calibri" panose="020F0502020204030204" pitchFamily="34" charset="0"/>
                </a:rPr>
                <a:t>②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6921784" y="3090272"/>
              <a:ext cx="381449" cy="34928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99980" tIns="49986" rIns="99980" bIns="49986">
              <a:spAutoFit/>
            </a:bodyPr>
            <a:lstStyle/>
            <a:p>
              <a:pPr algn="ctr" defTabSz="1001395" eaLnBrk="0" hangingPunct="0">
                <a:lnSpc>
                  <a:spcPct val="125000"/>
                </a:lnSpc>
              </a:pPr>
              <a:r>
                <a:rPr lang="zh-CN" altLang="en-US" sz="1400" b="1" dirty="0">
                  <a:solidFill>
                    <a:schemeClr val="accent2"/>
                  </a:solidFill>
                  <a:latin typeface="Calibri" panose="020F0502020204030204" pitchFamily="34" charset="0"/>
                  <a:ea typeface="Microsoft YaHei" panose="020B0503020204020204" pitchFamily="34" charset="-122"/>
                  <a:cs typeface="Arial" panose="020B0604020202020204" pitchFamily="34" charset="0"/>
                  <a:sym typeface="Calibri" panose="020F0502020204030204" pitchFamily="34" charset="0"/>
                </a:rPr>
                <a:t>③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8016897" y="3247434"/>
              <a:ext cx="381449" cy="34928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99980" tIns="49986" rIns="99980" bIns="49986">
              <a:spAutoFit/>
            </a:bodyPr>
            <a:lstStyle/>
            <a:p>
              <a:pPr algn="ctr" defTabSz="1001395" eaLnBrk="0" hangingPunct="0">
                <a:lnSpc>
                  <a:spcPct val="125000"/>
                </a:lnSpc>
              </a:pPr>
              <a:r>
                <a:rPr lang="zh-CN" altLang="en-US" sz="1400" b="1" dirty="0">
                  <a:solidFill>
                    <a:schemeClr val="accent2"/>
                  </a:solidFill>
                  <a:latin typeface="Calibri" panose="020F0502020204030204" pitchFamily="34" charset="0"/>
                  <a:ea typeface="Microsoft YaHei" panose="020B0503020204020204" pitchFamily="34" charset="-122"/>
                  <a:cs typeface="Arial" panose="020B0604020202020204" pitchFamily="34" charset="0"/>
                  <a:sym typeface="Calibri" panose="020F0502020204030204" pitchFamily="34" charset="0"/>
                </a:rPr>
                <a:t>④</a:t>
              </a: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98886" y="1503825"/>
              <a:ext cx="687570" cy="153987"/>
            </a:xfrm>
            <a:prstGeom prst="rect">
              <a:avLst/>
            </a:prstGeom>
          </p:spPr>
        </p:pic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Microsoft YaHei" panose="020B0503020204020204" pitchFamily="34" charset="-122"/>
                <a:sym typeface="Calibri" panose="020F0502020204030204" pitchFamily="34" charset="0"/>
              </a:rPr>
              <a:t>Advanced config | Inter-door lock</a:t>
            </a:r>
          </a:p>
        </p:txBody>
      </p:sp>
    </p:spTree>
    <p:extLst>
      <p:ext uri="{BB962C8B-B14F-4D97-AF65-F5344CB8AC3E}">
        <p14:creationId xmlns:p14="http://schemas.microsoft.com/office/powerpoint/2010/main" val="11449244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Microsoft YaHei" panose="020B0503020204020204" pitchFamily="34" charset="-122"/>
                <a:sym typeface="Calibri" panose="020F0502020204030204" pitchFamily="34" charset="0"/>
              </a:rPr>
              <a:t>Advanced config | Inter-door lock</a:t>
            </a:r>
          </a:p>
        </p:txBody>
      </p:sp>
      <p:pic>
        <p:nvPicPr>
          <p:cNvPr id="2" name="【SmartPSS Lite Setting (same as SmartPSS AC) 】Inter-door Lo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2520" y="1106626"/>
            <a:ext cx="89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8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en-US" altLang="zh-CN" dirty="0">
                <a:ea typeface="Microsoft YaHei" panose="020B0503020204020204" pitchFamily="34" charset="-122"/>
                <a:sym typeface="Calibri" panose="020F0502020204030204" pitchFamily="34" charset="0"/>
              </a:rPr>
              <a:t>Access control system (SmartPSS Lite) introduction</a:t>
            </a:r>
          </a:p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en-US" altLang="zh-CN" dirty="0">
                <a:ea typeface="Microsoft YaHei" panose="020B0503020204020204" pitchFamily="34" charset="-122"/>
                <a:sym typeface="Calibri" panose="020F0502020204030204" pitchFamily="34" charset="0"/>
              </a:rPr>
              <a:t>Basic access control configuration process</a:t>
            </a:r>
          </a:p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en-US" altLang="zh-CN" dirty="0">
                <a:ea typeface="Microsoft YaHei" panose="020B0503020204020204" pitchFamily="34" charset="-122"/>
                <a:sym typeface="Calibri" panose="020F0502020204030204" pitchFamily="34" charset="0"/>
              </a:rPr>
              <a:t>Advanced access control configuration</a:t>
            </a:r>
          </a:p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en-US" altLang="zh-CN" b="1" dirty="0">
                <a:ea typeface="Microsoft YaHei" panose="020B0503020204020204" pitchFamily="34" charset="-122"/>
                <a:sym typeface="Calibri" panose="020F0502020204030204" pitchFamily="34" charset="0"/>
              </a:rPr>
              <a:t>FAQ</a:t>
            </a:r>
          </a:p>
        </p:txBody>
      </p:sp>
    </p:spTree>
    <p:extLst>
      <p:ext uri="{BB962C8B-B14F-4D97-AF65-F5344CB8AC3E}">
        <p14:creationId xmlns:p14="http://schemas.microsoft.com/office/powerpoint/2010/main" val="19669343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altLang="zh-CN" sz="2000" b="1" dirty="0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1. После добавления устройства статус отображается «Не в сети».</a:t>
            </a:r>
          </a:p>
          <a:p>
            <a:r>
              <a:rPr lang="ru-RU" altLang="zh-CN" sz="2000" dirty="0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Шаг 1. Проверьте, закрыт ли брандмауэр компьютера.</a:t>
            </a:r>
          </a:p>
          <a:p>
            <a:r>
              <a:rPr lang="ru-RU" altLang="zh-CN" sz="2000" dirty="0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Шаг 2. Проверьте, не конфликтует ли IP-адрес устройства.</a:t>
            </a:r>
          </a:p>
          <a:p>
            <a:r>
              <a:rPr lang="ru-RU" altLang="zh-CN" sz="2000" dirty="0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Шаг 3. Проверьте, в порядке ли сеть между компьютером и устройством.</a:t>
            </a:r>
          </a:p>
          <a:p>
            <a:endParaRPr lang="ru-RU" altLang="zh-CN" sz="2000" dirty="0">
              <a:latin typeface="Calibri" panose="020F0502020204030204" pitchFamily="34" charset="0"/>
              <a:ea typeface="Microsoft YaHei" panose="020B0503020204020204" pitchFamily="34" charset="-122"/>
              <a:sym typeface="Calibri" panose="020F0502020204030204" pitchFamily="34" charset="0"/>
            </a:endParaRPr>
          </a:p>
          <a:p>
            <a:r>
              <a:rPr lang="ru-RU" altLang="zh-CN" sz="2000" b="1" dirty="0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2. Невозможно открыть дверь с помощью карты после выдачи разрешения.</a:t>
            </a:r>
          </a:p>
          <a:p>
            <a:r>
              <a:rPr lang="ru-RU" altLang="zh-CN" sz="2000" dirty="0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Шаг 1. Войдите в клиент </a:t>
            </a:r>
            <a:r>
              <a:rPr lang="ru-RU" altLang="zh-CN" sz="2000" dirty="0" err="1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SmartPSS</a:t>
            </a:r>
            <a:r>
              <a:rPr lang="ru-RU" altLang="zh-CN" sz="2000" dirty="0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 Lite.</a:t>
            </a:r>
          </a:p>
          <a:p>
            <a:r>
              <a:rPr lang="ru-RU" altLang="zh-CN" sz="2000" dirty="0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Шаг 2. Выберите «Управление контролем доступа».</a:t>
            </a:r>
          </a:p>
          <a:p>
            <a:r>
              <a:rPr lang="ru-RU" altLang="zh-CN" sz="2000" dirty="0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Шаг 3 Определите и устраните проблему на основе информации описания события.</a:t>
            </a:r>
          </a:p>
          <a:p>
            <a:r>
              <a:rPr lang="ru-RU" altLang="zh-CN" sz="2000" dirty="0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Если о событии не сообщается, это означает, что линия считывания неисправна, </a:t>
            </a:r>
            <a:r>
              <a:rPr lang="ru-RU" altLang="zh-CN" sz="2000" dirty="0" err="1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переподключите</a:t>
            </a:r>
            <a:r>
              <a:rPr lang="ru-RU" altLang="zh-CN" sz="2000" dirty="0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 или замените устройство.</a:t>
            </a:r>
          </a:p>
          <a:p>
            <a:r>
              <a:rPr lang="ru-RU" altLang="zh-CN" sz="2000" dirty="0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Если дверь открывается нормально, это означает, что проводка замка неисправна, </a:t>
            </a:r>
            <a:r>
              <a:rPr lang="ru-RU" altLang="zh-CN" sz="2000" dirty="0" err="1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переподключите</a:t>
            </a:r>
            <a:r>
              <a:rPr lang="ru-RU" altLang="zh-CN" sz="2000" dirty="0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 или замените устройство.</a:t>
            </a:r>
          </a:p>
          <a:p>
            <a:r>
              <a:rPr lang="ru-RU" altLang="zh-CN" sz="2000" dirty="0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Если сообщается об остальных событиях, таких как ошибка с датой истечения срока действия карты, ошибка режима открытия двери и т. д., проверьте соответствующую информацию в описании.</a:t>
            </a:r>
            <a:endParaRPr lang="en-US" sz="1600" dirty="0">
              <a:latin typeface="Calibri" panose="020F0502020204030204" pitchFamily="34" charset="0"/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Microsoft YaHei" panose="020B0503020204020204" pitchFamily="34" charset="-122"/>
                <a:sym typeface="Calibri" panose="020F0502020204030204" pitchFamily="34" charset="0"/>
              </a:rPr>
              <a:t>FAQ</a:t>
            </a:r>
          </a:p>
        </p:txBody>
      </p:sp>
    </p:spTree>
    <p:extLst>
      <p:ext uri="{BB962C8B-B14F-4D97-AF65-F5344CB8AC3E}">
        <p14:creationId xmlns:p14="http://schemas.microsoft.com/office/powerpoint/2010/main" val="41011564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altLang="zh-CN" sz="2000" b="1" dirty="0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3. Устройство контроля доступа по лицу не может открыть дверь лицом.</a:t>
            </a:r>
          </a:p>
          <a:p>
            <a:r>
              <a:rPr lang="ru-RU" altLang="zh-CN" sz="2000" dirty="0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Шаг 1. Проверьте, отправлено ли лицо на устройство.</a:t>
            </a:r>
          </a:p>
          <a:p>
            <a:r>
              <a:rPr lang="ru-RU" altLang="zh-CN" sz="2000" dirty="0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Шаг 2. Проверьте, включает ли метод открытия двери открытие лица, проверьте настройку периода времени начала распознавания лиц в настройках функции и находится ли распознавание лиц в пределах периода времени начала распознавания лиц.</a:t>
            </a:r>
          </a:p>
          <a:p>
            <a:r>
              <a:rPr lang="ru-RU" altLang="zh-CN" sz="2000" dirty="0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Шаг 3. Проверьте, не размыто ли нижнее изображение лица и не слишком ли оно похоже на реальное лицо.</a:t>
            </a:r>
          </a:p>
          <a:p>
            <a:r>
              <a:rPr lang="ru-RU" altLang="zh-CN" sz="2000" dirty="0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Шаг 4. Попробуйте изменить порог распознавания веб-конца устройства на 85.</a:t>
            </a:r>
          </a:p>
          <a:p>
            <a:r>
              <a:rPr lang="ru-RU" altLang="zh-CN" sz="2000" dirty="0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Шаг 5. Сделайте вывод на основе информации о сообщенной платформе.</a:t>
            </a:r>
          </a:p>
          <a:p>
            <a:r>
              <a:rPr lang="ru-RU" altLang="zh-CN" sz="2000" dirty="0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Шаг 6. С помощью мультиметра проверьте, нормально ли устройство выводит сигналы переключения.</a:t>
            </a:r>
          </a:p>
          <a:p>
            <a:r>
              <a:rPr lang="ru-RU" altLang="zh-CN" sz="2000" dirty="0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Шаг 7. Распечатайте журнал устройства для анализа и предоставьте нижнее изображение лица и видеопоток во время распознавания.</a:t>
            </a:r>
            <a:endParaRPr lang="en-US" sz="1600" dirty="0">
              <a:latin typeface="Calibri" panose="020F0502020204030204" pitchFamily="34" charset="0"/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Microsoft YaHei" panose="020B0503020204020204" pitchFamily="34" charset="-122"/>
                <a:sym typeface="Calibri" panose="020F0502020204030204" pitchFamily="34" charset="0"/>
              </a:rPr>
              <a:t>FAQ</a:t>
            </a:r>
          </a:p>
        </p:txBody>
      </p:sp>
    </p:spTree>
    <p:extLst>
      <p:ext uri="{BB962C8B-B14F-4D97-AF65-F5344CB8AC3E}">
        <p14:creationId xmlns:p14="http://schemas.microsoft.com/office/powerpoint/2010/main" val="23652255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defTabSz="1001395">
              <a:lnSpc>
                <a:spcPct val="125000"/>
              </a:lnSpc>
            </a:pPr>
            <a:r>
              <a:rPr lang="en-US" altLang="zh-CN" b="1" dirty="0">
                <a:solidFill>
                  <a:schemeClr val="accent2"/>
                </a:solidFill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If the configuration pictures you can not </a:t>
            </a:r>
            <a:r>
              <a:rPr lang="en-US" altLang="zh-CN" b="1" dirty="0" err="1">
                <a:solidFill>
                  <a:schemeClr val="accent2"/>
                </a:solidFill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understand,we</a:t>
            </a:r>
            <a:r>
              <a:rPr lang="en-US" altLang="zh-CN" b="1" dirty="0">
                <a:solidFill>
                  <a:schemeClr val="accent2"/>
                </a:solidFill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 also take some videos in GKS, you can click on the link below.</a:t>
            </a:r>
          </a:p>
          <a:p>
            <a:pPr defTabSz="1001395">
              <a:lnSpc>
                <a:spcPct val="125000"/>
              </a:lnSpc>
            </a:pPr>
            <a:endParaRPr lang="en-US" altLang="zh-CN" b="1" dirty="0">
              <a:solidFill>
                <a:schemeClr val="accent2"/>
              </a:solidFill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endParaRPr>
          </a:p>
          <a:p>
            <a:pPr defTabSz="1001395">
              <a:lnSpc>
                <a:spcPct val="125000"/>
              </a:lnSpc>
            </a:pPr>
            <a:r>
              <a:rPr lang="en-US" altLang="zh-CN" b="1" dirty="0"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Video of other functions</a:t>
            </a:r>
            <a:br>
              <a:rPr lang="en-US" altLang="zh-CN" sz="1800" dirty="0">
                <a:ea typeface="Microsoft YaHei" panose="020B0503020204020204" pitchFamily="34" charset="-122"/>
                <a:sym typeface="Calibri" panose="020F0502020204030204" pitchFamily="34" charset="0"/>
              </a:rPr>
            </a:br>
            <a:r>
              <a:rPr lang="en-US" altLang="zh-CN" dirty="0">
                <a:ea typeface="Microsoft YaHei" panose="020B0503020204020204" pitchFamily="34" charset="-122"/>
                <a:sym typeface="Calibri" panose="020F0502020204030204" pitchFamily="34" charset="0"/>
                <a:hlinkClick r:id="rId3"/>
              </a:rPr>
              <a:t>https://gks1.dahuasecurity.com/zh/list/114170?pagesize=30</a:t>
            </a:r>
            <a:endParaRPr lang="en-US" altLang="zh-CN" sz="1800" dirty="0">
              <a:solidFill>
                <a:srgbClr val="000000"/>
              </a:solidFill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endParaRPr>
          </a:p>
          <a:p>
            <a:pPr defTabSz="1001395">
              <a:lnSpc>
                <a:spcPct val="125000"/>
              </a:lnSpc>
            </a:pPr>
            <a:endParaRPr lang="en-US" altLang="zh-CN" b="1" dirty="0">
              <a:solidFill>
                <a:schemeClr val="accent2"/>
              </a:solidFill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2363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>
              <a:ea typeface="Microsoft YaHei" panose="020B0503020204020204" pitchFamily="34" charset="-122"/>
              <a:sym typeface="Calibri" panose="020F0502020204030204" pitchFamily="34" charset="0"/>
            </a:endParaRPr>
          </a:p>
          <a:p>
            <a:r>
              <a:rPr lang="ru-RU" dirty="0">
                <a:ea typeface="Microsoft YaHei" panose="020B0503020204020204" pitchFamily="34" charset="-122"/>
                <a:sym typeface="Calibri" panose="020F0502020204030204" pitchFamily="34" charset="0"/>
              </a:rPr>
              <a:t>Знать, как добавлять устройства и вводить фотографии, номера карт и отпечатки пальцев для персонала.</a:t>
            </a:r>
          </a:p>
          <a:p>
            <a:r>
              <a:rPr lang="ru-RU" dirty="0">
                <a:ea typeface="Microsoft YaHei" panose="020B0503020204020204" pitchFamily="34" charset="-122"/>
                <a:sym typeface="Calibri" panose="020F0502020204030204" pitchFamily="34" charset="0"/>
              </a:rPr>
              <a:t>Уметь назначать привилегии людям</a:t>
            </a:r>
          </a:p>
          <a:p>
            <a:r>
              <a:rPr lang="ru-RU" dirty="0">
                <a:ea typeface="Microsoft YaHei" panose="020B0503020204020204" pitchFamily="34" charset="-122"/>
                <a:sym typeface="Calibri" panose="020F0502020204030204" pitchFamily="34" charset="0"/>
              </a:rPr>
              <a:t>Знать, как настроить функции </a:t>
            </a:r>
            <a:r>
              <a:rPr lang="ru-RU" dirty="0" err="1">
                <a:ea typeface="Microsoft YaHei" panose="020B0503020204020204" pitchFamily="34" charset="-122"/>
                <a:sym typeface="Calibri" panose="020F0502020204030204" pitchFamily="34" charset="0"/>
              </a:rPr>
              <a:t>SmartPSS</a:t>
            </a:r>
            <a:r>
              <a:rPr lang="ru-RU" dirty="0">
                <a:ea typeface="Microsoft YaHei" panose="020B0503020204020204" pitchFamily="34" charset="-122"/>
                <a:sym typeface="Calibri" panose="020F0502020204030204" pitchFamily="34" charset="0"/>
              </a:rPr>
              <a:t> Lite (удаленная аутентификация, настройка событий)</a:t>
            </a:r>
            <a:endParaRPr lang="en-US" dirty="0"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8405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1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ru-RU" altLang="zh-CN" dirty="0">
                <a:ea typeface="Microsoft YaHei" panose="020B0503020204020204" pitchFamily="34" charset="-122"/>
                <a:sym typeface="Calibri" panose="020F0502020204030204" pitchFamily="34" charset="0"/>
              </a:rPr>
              <a:t>Введение в систему контроля доступа (</a:t>
            </a:r>
            <a:r>
              <a:rPr lang="ru-RU" altLang="zh-CN" dirty="0" err="1">
                <a:ea typeface="Microsoft YaHei" panose="020B0503020204020204" pitchFamily="34" charset="-122"/>
                <a:sym typeface="Calibri" panose="020F0502020204030204" pitchFamily="34" charset="0"/>
              </a:rPr>
              <a:t>SmartPSS</a:t>
            </a:r>
            <a:r>
              <a:rPr lang="ru-RU" altLang="zh-CN" dirty="0">
                <a:ea typeface="Microsoft YaHei" panose="020B0503020204020204" pitchFamily="34" charset="-122"/>
                <a:sym typeface="Calibri" panose="020F0502020204030204" pitchFamily="34" charset="0"/>
              </a:rPr>
              <a:t> Lite)</a:t>
            </a:r>
          </a:p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ru-RU" altLang="zh-CN" b="1" dirty="0">
                <a:ea typeface="Microsoft YaHei" panose="020B0503020204020204" pitchFamily="34" charset="-122"/>
                <a:sym typeface="Calibri" panose="020F0502020204030204" pitchFamily="34" charset="0"/>
              </a:rPr>
              <a:t>Базовый процесс настройки контроля доступа</a:t>
            </a:r>
          </a:p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ru-RU" altLang="zh-CN" dirty="0">
                <a:ea typeface="Microsoft YaHei" panose="020B0503020204020204" pitchFamily="34" charset="-122"/>
                <a:sym typeface="Calibri" panose="020F0502020204030204" pitchFamily="34" charset="0"/>
              </a:rPr>
              <a:t>Расширенная конфигурация контроля доступа</a:t>
            </a:r>
          </a:p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ru-RU" altLang="zh-CN" dirty="0">
                <a:ea typeface="Microsoft YaHei" panose="020B0503020204020204" pitchFamily="34" charset="-122"/>
                <a:sym typeface="Calibri" panose="020F0502020204030204" pitchFamily="34" charset="0"/>
              </a:rPr>
              <a:t>Часто задаваемые вопросы</a:t>
            </a:r>
            <a:endParaRPr lang="en-US" altLang="zh-CN" dirty="0"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157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dirty="0">
                <a:ea typeface="Microsoft YaHei" panose="020B0503020204020204" pitchFamily="34" charset="-122"/>
                <a:sym typeface="Calibri" panose="020F0502020204030204" pitchFamily="34" charset="0"/>
              </a:rPr>
              <a:t>Общий процесс</a:t>
            </a:r>
            <a:endParaRPr lang="en-US" dirty="0"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4" name="任意多边形 12"/>
          <p:cNvSpPr/>
          <p:nvPr/>
        </p:nvSpPr>
        <p:spPr>
          <a:xfrm>
            <a:off x="953969" y="4663173"/>
            <a:ext cx="2743200" cy="1073212"/>
          </a:xfrm>
          <a:custGeom>
            <a:avLst/>
            <a:gdLst>
              <a:gd name="connsiteX0" fmla="*/ 0 w 2419159"/>
              <a:gd name="connsiteY0" fmla="*/ 143419 h 1434192"/>
              <a:gd name="connsiteX1" fmla="*/ 143419 w 2419159"/>
              <a:gd name="connsiteY1" fmla="*/ 0 h 1434192"/>
              <a:gd name="connsiteX2" fmla="*/ 2275740 w 2419159"/>
              <a:gd name="connsiteY2" fmla="*/ 0 h 1434192"/>
              <a:gd name="connsiteX3" fmla="*/ 2419159 w 2419159"/>
              <a:gd name="connsiteY3" fmla="*/ 143419 h 1434192"/>
              <a:gd name="connsiteX4" fmla="*/ 2419159 w 2419159"/>
              <a:gd name="connsiteY4" fmla="*/ 1290773 h 1434192"/>
              <a:gd name="connsiteX5" fmla="*/ 2275740 w 2419159"/>
              <a:gd name="connsiteY5" fmla="*/ 1434192 h 1434192"/>
              <a:gd name="connsiteX6" fmla="*/ 143419 w 2419159"/>
              <a:gd name="connsiteY6" fmla="*/ 1434192 h 1434192"/>
              <a:gd name="connsiteX7" fmla="*/ 0 w 2419159"/>
              <a:gd name="connsiteY7" fmla="*/ 1290773 h 1434192"/>
              <a:gd name="connsiteX8" fmla="*/ 0 w 2419159"/>
              <a:gd name="connsiteY8" fmla="*/ 143419 h 1434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9159" h="1434192">
                <a:moveTo>
                  <a:pt x="0" y="143419"/>
                </a:moveTo>
                <a:cubicBezTo>
                  <a:pt x="0" y="64211"/>
                  <a:pt x="64211" y="0"/>
                  <a:pt x="143419" y="0"/>
                </a:cubicBezTo>
                <a:lnTo>
                  <a:pt x="2275740" y="0"/>
                </a:lnTo>
                <a:cubicBezTo>
                  <a:pt x="2354948" y="0"/>
                  <a:pt x="2419159" y="64211"/>
                  <a:pt x="2419159" y="143419"/>
                </a:cubicBezTo>
                <a:lnTo>
                  <a:pt x="2419159" y="1290773"/>
                </a:lnTo>
                <a:cubicBezTo>
                  <a:pt x="2419159" y="1369981"/>
                  <a:pt x="2354948" y="1434192"/>
                  <a:pt x="2275740" y="1434192"/>
                </a:cubicBezTo>
                <a:lnTo>
                  <a:pt x="143419" y="1434192"/>
                </a:lnTo>
                <a:cubicBezTo>
                  <a:pt x="64211" y="1434192"/>
                  <a:pt x="0" y="1369981"/>
                  <a:pt x="0" y="1290773"/>
                </a:cubicBezTo>
                <a:lnTo>
                  <a:pt x="0" y="14341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135128" rIns="135128" bIns="550454" numCol="1" spcCol="1270" anchor="ctr" anchorCtr="0">
            <a:noAutofit/>
          </a:bodyPr>
          <a:lstStyle/>
          <a:p>
            <a:pPr algn="ctr" defTabSz="84455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b="1" dirty="0">
              <a:latin typeface="Calibri" panose="020F0502020204030204" pitchFamily="34" charset="0"/>
              <a:ea typeface="Microsoft YaHei" panose="020B0503020204020204" pitchFamily="34" charset="-122"/>
              <a:sym typeface="Calibri" panose="020F0502020204030204" pitchFamily="34" charset="0"/>
            </a:endParaRPr>
          </a:p>
          <a:p>
            <a:pPr algn="ctr" defTabSz="84455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b="1" dirty="0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График работы</a:t>
            </a:r>
            <a:endParaRPr lang="zh-CN" altLang="en-US" b="1" dirty="0">
              <a:latin typeface="Calibri" panose="020F0502020204030204" pitchFamily="34" charset="0"/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953969" y="1520901"/>
            <a:ext cx="2743200" cy="1073212"/>
          </a:xfrm>
          <a:custGeom>
            <a:avLst/>
            <a:gdLst>
              <a:gd name="connsiteX0" fmla="*/ 0 w 2419159"/>
              <a:gd name="connsiteY0" fmla="*/ 143419 h 1434192"/>
              <a:gd name="connsiteX1" fmla="*/ 143419 w 2419159"/>
              <a:gd name="connsiteY1" fmla="*/ 0 h 1434192"/>
              <a:gd name="connsiteX2" fmla="*/ 2275740 w 2419159"/>
              <a:gd name="connsiteY2" fmla="*/ 0 h 1434192"/>
              <a:gd name="connsiteX3" fmla="*/ 2419159 w 2419159"/>
              <a:gd name="connsiteY3" fmla="*/ 143419 h 1434192"/>
              <a:gd name="connsiteX4" fmla="*/ 2419159 w 2419159"/>
              <a:gd name="connsiteY4" fmla="*/ 1290773 h 1434192"/>
              <a:gd name="connsiteX5" fmla="*/ 2275740 w 2419159"/>
              <a:gd name="connsiteY5" fmla="*/ 1434192 h 1434192"/>
              <a:gd name="connsiteX6" fmla="*/ 143419 w 2419159"/>
              <a:gd name="connsiteY6" fmla="*/ 1434192 h 1434192"/>
              <a:gd name="connsiteX7" fmla="*/ 0 w 2419159"/>
              <a:gd name="connsiteY7" fmla="*/ 1290773 h 1434192"/>
              <a:gd name="connsiteX8" fmla="*/ 0 w 2419159"/>
              <a:gd name="connsiteY8" fmla="*/ 143419 h 1434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9159" h="1434192">
                <a:moveTo>
                  <a:pt x="0" y="143419"/>
                </a:moveTo>
                <a:cubicBezTo>
                  <a:pt x="0" y="64211"/>
                  <a:pt x="64211" y="0"/>
                  <a:pt x="143419" y="0"/>
                </a:cubicBezTo>
                <a:lnTo>
                  <a:pt x="2275740" y="0"/>
                </a:lnTo>
                <a:cubicBezTo>
                  <a:pt x="2354948" y="0"/>
                  <a:pt x="2419159" y="64211"/>
                  <a:pt x="2419159" y="143419"/>
                </a:cubicBezTo>
                <a:lnTo>
                  <a:pt x="2419159" y="1290773"/>
                </a:lnTo>
                <a:cubicBezTo>
                  <a:pt x="2419159" y="1369981"/>
                  <a:pt x="2354948" y="1434192"/>
                  <a:pt x="2275740" y="1434192"/>
                </a:cubicBezTo>
                <a:lnTo>
                  <a:pt x="143419" y="1434192"/>
                </a:lnTo>
                <a:cubicBezTo>
                  <a:pt x="64211" y="1434192"/>
                  <a:pt x="0" y="1369981"/>
                  <a:pt x="0" y="1290773"/>
                </a:cubicBezTo>
                <a:lnTo>
                  <a:pt x="0" y="14341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135128" rIns="135128" bIns="550454" numCol="1" spcCol="1270" anchor="ctr" anchorCtr="0">
            <a:noAutofit/>
          </a:bodyPr>
          <a:lstStyle/>
          <a:p>
            <a:pPr lvl="0" algn="ctr" defTabSz="84455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b="1" kern="1200" dirty="0">
              <a:latin typeface="Calibri" panose="020F0502020204030204" pitchFamily="34" charset="0"/>
              <a:ea typeface="Microsoft YaHei" panose="020B0503020204020204" pitchFamily="34" charset="-122"/>
              <a:sym typeface="Calibri" panose="020F0502020204030204" pitchFamily="34" charset="0"/>
            </a:endParaRPr>
          </a:p>
          <a:p>
            <a:pPr lvl="0" algn="ctr" defTabSz="84455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b="1" kern="1200" dirty="0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Добавить устройство</a:t>
            </a:r>
            <a:endParaRPr lang="zh-CN" altLang="en-US" b="1" kern="1200" dirty="0">
              <a:latin typeface="Calibri" panose="020F0502020204030204" pitchFamily="34" charset="0"/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6" name="任意多边形 6"/>
          <p:cNvSpPr/>
          <p:nvPr/>
        </p:nvSpPr>
        <p:spPr>
          <a:xfrm rot="19755772">
            <a:off x="3824803" y="4766625"/>
            <a:ext cx="987031" cy="466818"/>
          </a:xfrm>
          <a:custGeom>
            <a:avLst/>
            <a:gdLst>
              <a:gd name="connsiteX0" fmla="*/ 0 w 777479"/>
              <a:gd name="connsiteY0" fmla="*/ 120460 h 602300"/>
              <a:gd name="connsiteX1" fmla="*/ 476329 w 777479"/>
              <a:gd name="connsiteY1" fmla="*/ 120460 h 602300"/>
              <a:gd name="connsiteX2" fmla="*/ 476329 w 777479"/>
              <a:gd name="connsiteY2" fmla="*/ 0 h 602300"/>
              <a:gd name="connsiteX3" fmla="*/ 777479 w 777479"/>
              <a:gd name="connsiteY3" fmla="*/ 301150 h 602300"/>
              <a:gd name="connsiteX4" fmla="*/ 476329 w 777479"/>
              <a:gd name="connsiteY4" fmla="*/ 602300 h 602300"/>
              <a:gd name="connsiteX5" fmla="*/ 476329 w 777479"/>
              <a:gd name="connsiteY5" fmla="*/ 481840 h 602300"/>
              <a:gd name="connsiteX6" fmla="*/ 0 w 777479"/>
              <a:gd name="connsiteY6" fmla="*/ 481840 h 602300"/>
              <a:gd name="connsiteX7" fmla="*/ 0 w 777479"/>
              <a:gd name="connsiteY7" fmla="*/ 120460 h 60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479" h="602300">
                <a:moveTo>
                  <a:pt x="0" y="120460"/>
                </a:moveTo>
                <a:lnTo>
                  <a:pt x="476329" y="120460"/>
                </a:lnTo>
                <a:lnTo>
                  <a:pt x="476329" y="0"/>
                </a:lnTo>
                <a:lnTo>
                  <a:pt x="777479" y="301150"/>
                </a:lnTo>
                <a:lnTo>
                  <a:pt x="476329" y="602300"/>
                </a:lnTo>
                <a:lnTo>
                  <a:pt x="476329" y="481840"/>
                </a:lnTo>
                <a:lnTo>
                  <a:pt x="0" y="481840"/>
                </a:lnTo>
                <a:lnTo>
                  <a:pt x="0" y="12046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20460" rIns="180690" bIns="120460" numCol="1" spcCol="1270" anchor="ctr" anchorCtr="0">
            <a:noAutofit/>
          </a:bodyPr>
          <a:lstStyle/>
          <a:p>
            <a:pPr lvl="0" algn="ctr" defTabSz="66675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b="1" kern="1200" dirty="0">
              <a:latin typeface="Calibri" panose="020F0502020204030204" pitchFamily="34" charset="0"/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7" name="任意多边形 7"/>
          <p:cNvSpPr/>
          <p:nvPr/>
        </p:nvSpPr>
        <p:spPr>
          <a:xfrm>
            <a:off x="953969" y="3092037"/>
            <a:ext cx="2743200" cy="1073212"/>
          </a:xfrm>
          <a:custGeom>
            <a:avLst/>
            <a:gdLst>
              <a:gd name="connsiteX0" fmla="*/ 0 w 2419159"/>
              <a:gd name="connsiteY0" fmla="*/ 143419 h 1434192"/>
              <a:gd name="connsiteX1" fmla="*/ 143419 w 2419159"/>
              <a:gd name="connsiteY1" fmla="*/ 0 h 1434192"/>
              <a:gd name="connsiteX2" fmla="*/ 2275740 w 2419159"/>
              <a:gd name="connsiteY2" fmla="*/ 0 h 1434192"/>
              <a:gd name="connsiteX3" fmla="*/ 2419159 w 2419159"/>
              <a:gd name="connsiteY3" fmla="*/ 143419 h 1434192"/>
              <a:gd name="connsiteX4" fmla="*/ 2419159 w 2419159"/>
              <a:gd name="connsiteY4" fmla="*/ 1290773 h 1434192"/>
              <a:gd name="connsiteX5" fmla="*/ 2275740 w 2419159"/>
              <a:gd name="connsiteY5" fmla="*/ 1434192 h 1434192"/>
              <a:gd name="connsiteX6" fmla="*/ 143419 w 2419159"/>
              <a:gd name="connsiteY6" fmla="*/ 1434192 h 1434192"/>
              <a:gd name="connsiteX7" fmla="*/ 0 w 2419159"/>
              <a:gd name="connsiteY7" fmla="*/ 1290773 h 1434192"/>
              <a:gd name="connsiteX8" fmla="*/ 0 w 2419159"/>
              <a:gd name="connsiteY8" fmla="*/ 143419 h 1434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9159" h="1434192">
                <a:moveTo>
                  <a:pt x="0" y="143419"/>
                </a:moveTo>
                <a:cubicBezTo>
                  <a:pt x="0" y="64211"/>
                  <a:pt x="64211" y="0"/>
                  <a:pt x="143419" y="0"/>
                </a:cubicBezTo>
                <a:lnTo>
                  <a:pt x="2275740" y="0"/>
                </a:lnTo>
                <a:cubicBezTo>
                  <a:pt x="2354948" y="0"/>
                  <a:pt x="2419159" y="64211"/>
                  <a:pt x="2419159" y="143419"/>
                </a:cubicBezTo>
                <a:lnTo>
                  <a:pt x="2419159" y="1290773"/>
                </a:lnTo>
                <a:cubicBezTo>
                  <a:pt x="2419159" y="1369981"/>
                  <a:pt x="2354948" y="1434192"/>
                  <a:pt x="2275740" y="1434192"/>
                </a:cubicBezTo>
                <a:lnTo>
                  <a:pt x="143419" y="1434192"/>
                </a:lnTo>
                <a:cubicBezTo>
                  <a:pt x="64211" y="1434192"/>
                  <a:pt x="0" y="1369981"/>
                  <a:pt x="0" y="1290773"/>
                </a:cubicBezTo>
                <a:lnTo>
                  <a:pt x="0" y="14341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135128" rIns="135128" bIns="550454" numCol="1" spcCol="1270" anchor="ctr" anchorCtr="0">
            <a:noAutofit/>
          </a:bodyPr>
          <a:lstStyle/>
          <a:p>
            <a:pPr lvl="0" algn="ctr" defTabSz="84455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b="1" kern="1200" dirty="0">
              <a:latin typeface="Calibri" panose="020F0502020204030204" pitchFamily="34" charset="0"/>
              <a:ea typeface="Microsoft YaHei" panose="020B0503020204020204" pitchFamily="34" charset="-122"/>
              <a:sym typeface="Calibri" panose="020F0502020204030204" pitchFamily="34" charset="0"/>
            </a:endParaRPr>
          </a:p>
          <a:p>
            <a:pPr lvl="0" algn="ctr" defTabSz="84455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b="1" kern="1200" dirty="0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Управление персоналом</a:t>
            </a:r>
            <a:endParaRPr lang="zh-CN" altLang="en-US" b="1" kern="1200" dirty="0">
              <a:latin typeface="Calibri" panose="020F0502020204030204" pitchFamily="34" charset="0"/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8" name="任意多边形 9"/>
          <p:cNvSpPr/>
          <p:nvPr/>
        </p:nvSpPr>
        <p:spPr>
          <a:xfrm rot="5400000">
            <a:off x="2128613" y="2614807"/>
            <a:ext cx="393911" cy="481038"/>
          </a:xfrm>
          <a:custGeom>
            <a:avLst/>
            <a:gdLst>
              <a:gd name="connsiteX0" fmla="*/ 0 w 777479"/>
              <a:gd name="connsiteY0" fmla="*/ 120460 h 602300"/>
              <a:gd name="connsiteX1" fmla="*/ 476329 w 777479"/>
              <a:gd name="connsiteY1" fmla="*/ 120460 h 602300"/>
              <a:gd name="connsiteX2" fmla="*/ 476329 w 777479"/>
              <a:gd name="connsiteY2" fmla="*/ 0 h 602300"/>
              <a:gd name="connsiteX3" fmla="*/ 777479 w 777479"/>
              <a:gd name="connsiteY3" fmla="*/ 301150 h 602300"/>
              <a:gd name="connsiteX4" fmla="*/ 476329 w 777479"/>
              <a:gd name="connsiteY4" fmla="*/ 602300 h 602300"/>
              <a:gd name="connsiteX5" fmla="*/ 476329 w 777479"/>
              <a:gd name="connsiteY5" fmla="*/ 481840 h 602300"/>
              <a:gd name="connsiteX6" fmla="*/ 0 w 777479"/>
              <a:gd name="connsiteY6" fmla="*/ 481840 h 602300"/>
              <a:gd name="connsiteX7" fmla="*/ 0 w 777479"/>
              <a:gd name="connsiteY7" fmla="*/ 120460 h 60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479" h="602300">
                <a:moveTo>
                  <a:pt x="0" y="120460"/>
                </a:moveTo>
                <a:lnTo>
                  <a:pt x="476329" y="120460"/>
                </a:lnTo>
                <a:lnTo>
                  <a:pt x="476329" y="0"/>
                </a:lnTo>
                <a:lnTo>
                  <a:pt x="777479" y="301150"/>
                </a:lnTo>
                <a:lnTo>
                  <a:pt x="476329" y="602300"/>
                </a:lnTo>
                <a:lnTo>
                  <a:pt x="476329" y="481840"/>
                </a:lnTo>
                <a:lnTo>
                  <a:pt x="0" y="481840"/>
                </a:lnTo>
                <a:lnTo>
                  <a:pt x="0" y="12046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20460" rIns="180690" bIns="120460" numCol="1" spcCol="1270" anchor="ctr" anchorCtr="0">
            <a:noAutofit/>
          </a:bodyPr>
          <a:lstStyle/>
          <a:p>
            <a:pPr lvl="0" algn="ctr" defTabSz="66675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b="1" kern="1200" dirty="0">
              <a:latin typeface="Calibri" panose="020F0502020204030204" pitchFamily="34" charset="0"/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9" name="任意多边形 8"/>
          <p:cNvSpPr/>
          <p:nvPr/>
        </p:nvSpPr>
        <p:spPr>
          <a:xfrm>
            <a:off x="4870224" y="3588779"/>
            <a:ext cx="2743200" cy="1463040"/>
          </a:xfrm>
          <a:custGeom>
            <a:avLst/>
            <a:gdLst>
              <a:gd name="connsiteX0" fmla="*/ 0 w 2419159"/>
              <a:gd name="connsiteY0" fmla="*/ 143419 h 1434192"/>
              <a:gd name="connsiteX1" fmla="*/ 143419 w 2419159"/>
              <a:gd name="connsiteY1" fmla="*/ 0 h 1434192"/>
              <a:gd name="connsiteX2" fmla="*/ 2275740 w 2419159"/>
              <a:gd name="connsiteY2" fmla="*/ 0 h 1434192"/>
              <a:gd name="connsiteX3" fmla="*/ 2419159 w 2419159"/>
              <a:gd name="connsiteY3" fmla="*/ 143419 h 1434192"/>
              <a:gd name="connsiteX4" fmla="*/ 2419159 w 2419159"/>
              <a:gd name="connsiteY4" fmla="*/ 1290773 h 1434192"/>
              <a:gd name="connsiteX5" fmla="*/ 2275740 w 2419159"/>
              <a:gd name="connsiteY5" fmla="*/ 1434192 h 1434192"/>
              <a:gd name="connsiteX6" fmla="*/ 143419 w 2419159"/>
              <a:gd name="connsiteY6" fmla="*/ 1434192 h 1434192"/>
              <a:gd name="connsiteX7" fmla="*/ 0 w 2419159"/>
              <a:gd name="connsiteY7" fmla="*/ 1290773 h 1434192"/>
              <a:gd name="connsiteX8" fmla="*/ 0 w 2419159"/>
              <a:gd name="connsiteY8" fmla="*/ 143419 h 1434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9159" h="1434192">
                <a:moveTo>
                  <a:pt x="0" y="143419"/>
                </a:moveTo>
                <a:cubicBezTo>
                  <a:pt x="0" y="64211"/>
                  <a:pt x="64211" y="0"/>
                  <a:pt x="143419" y="0"/>
                </a:cubicBezTo>
                <a:lnTo>
                  <a:pt x="2275740" y="0"/>
                </a:lnTo>
                <a:cubicBezTo>
                  <a:pt x="2354948" y="0"/>
                  <a:pt x="2419159" y="64211"/>
                  <a:pt x="2419159" y="143419"/>
                </a:cubicBezTo>
                <a:lnTo>
                  <a:pt x="2419159" y="1290773"/>
                </a:lnTo>
                <a:cubicBezTo>
                  <a:pt x="2419159" y="1369981"/>
                  <a:pt x="2354948" y="1434192"/>
                  <a:pt x="2275740" y="1434192"/>
                </a:cubicBezTo>
                <a:lnTo>
                  <a:pt x="143419" y="1434192"/>
                </a:lnTo>
                <a:cubicBezTo>
                  <a:pt x="64211" y="1434192"/>
                  <a:pt x="0" y="1369981"/>
                  <a:pt x="0" y="1290773"/>
                </a:cubicBezTo>
                <a:lnTo>
                  <a:pt x="0" y="14341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135128" rIns="135128" bIns="550454" numCol="1" spcCol="1270" anchor="ctr" anchorCtr="0">
            <a:noAutofit/>
          </a:bodyPr>
          <a:lstStyle/>
          <a:p>
            <a:pPr algn="ctr" defTabSz="84455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b="1" dirty="0">
              <a:latin typeface="Calibri" panose="020F0502020204030204" pitchFamily="34" charset="0"/>
              <a:ea typeface="Microsoft YaHei" panose="020B0503020204020204" pitchFamily="34" charset="-122"/>
              <a:sym typeface="Calibri" panose="020F0502020204030204" pitchFamily="34" charset="0"/>
            </a:endParaRPr>
          </a:p>
          <a:p>
            <a:pPr algn="ctr" defTabSz="84455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b="1" dirty="0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Управление разрешениями</a:t>
            </a:r>
            <a:endParaRPr lang="zh-CN" altLang="en-US" b="1" dirty="0">
              <a:latin typeface="Calibri" panose="020F0502020204030204" pitchFamily="34" charset="0"/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1" name="任意多边形 13"/>
          <p:cNvSpPr/>
          <p:nvPr/>
        </p:nvSpPr>
        <p:spPr>
          <a:xfrm>
            <a:off x="8667211" y="3588779"/>
            <a:ext cx="2743200" cy="1463040"/>
          </a:xfrm>
          <a:custGeom>
            <a:avLst/>
            <a:gdLst>
              <a:gd name="connsiteX0" fmla="*/ 0 w 2419159"/>
              <a:gd name="connsiteY0" fmla="*/ 143419 h 1434192"/>
              <a:gd name="connsiteX1" fmla="*/ 143419 w 2419159"/>
              <a:gd name="connsiteY1" fmla="*/ 0 h 1434192"/>
              <a:gd name="connsiteX2" fmla="*/ 2275740 w 2419159"/>
              <a:gd name="connsiteY2" fmla="*/ 0 h 1434192"/>
              <a:gd name="connsiteX3" fmla="*/ 2419159 w 2419159"/>
              <a:gd name="connsiteY3" fmla="*/ 143419 h 1434192"/>
              <a:gd name="connsiteX4" fmla="*/ 2419159 w 2419159"/>
              <a:gd name="connsiteY4" fmla="*/ 1290773 h 1434192"/>
              <a:gd name="connsiteX5" fmla="*/ 2275740 w 2419159"/>
              <a:gd name="connsiteY5" fmla="*/ 1434192 h 1434192"/>
              <a:gd name="connsiteX6" fmla="*/ 143419 w 2419159"/>
              <a:gd name="connsiteY6" fmla="*/ 1434192 h 1434192"/>
              <a:gd name="connsiteX7" fmla="*/ 0 w 2419159"/>
              <a:gd name="connsiteY7" fmla="*/ 1290773 h 1434192"/>
              <a:gd name="connsiteX8" fmla="*/ 0 w 2419159"/>
              <a:gd name="connsiteY8" fmla="*/ 143419 h 1434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9159" h="1434192">
                <a:moveTo>
                  <a:pt x="0" y="143419"/>
                </a:moveTo>
                <a:cubicBezTo>
                  <a:pt x="0" y="64211"/>
                  <a:pt x="64211" y="0"/>
                  <a:pt x="143419" y="0"/>
                </a:cubicBezTo>
                <a:lnTo>
                  <a:pt x="2275740" y="0"/>
                </a:lnTo>
                <a:cubicBezTo>
                  <a:pt x="2354948" y="0"/>
                  <a:pt x="2419159" y="64211"/>
                  <a:pt x="2419159" y="143419"/>
                </a:cubicBezTo>
                <a:lnTo>
                  <a:pt x="2419159" y="1290773"/>
                </a:lnTo>
                <a:cubicBezTo>
                  <a:pt x="2419159" y="1369981"/>
                  <a:pt x="2354948" y="1434192"/>
                  <a:pt x="2275740" y="1434192"/>
                </a:cubicBezTo>
                <a:lnTo>
                  <a:pt x="143419" y="1434192"/>
                </a:lnTo>
                <a:cubicBezTo>
                  <a:pt x="64211" y="1434192"/>
                  <a:pt x="0" y="1369981"/>
                  <a:pt x="0" y="1290773"/>
                </a:cubicBezTo>
                <a:lnTo>
                  <a:pt x="0" y="14341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135128" rIns="135128" bIns="550454" numCol="1" spcCol="1270" anchor="ctr" anchorCtr="0">
            <a:noAutofit/>
          </a:bodyPr>
          <a:lstStyle/>
          <a:p>
            <a:pPr algn="ctr" defTabSz="84455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b="1" dirty="0">
              <a:latin typeface="Calibri" panose="020F0502020204030204" pitchFamily="34" charset="0"/>
              <a:ea typeface="Microsoft YaHei" panose="020B0503020204020204" pitchFamily="34" charset="-122"/>
              <a:sym typeface="Calibri" panose="020F0502020204030204" pitchFamily="34" charset="0"/>
            </a:endParaRPr>
          </a:p>
          <a:p>
            <a:pPr algn="ctr" defTabSz="84455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b="1" dirty="0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Связывание событий /</a:t>
            </a:r>
          </a:p>
          <a:p>
            <a:pPr algn="ctr" defTabSz="84455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b="1" dirty="0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Расширенная конфигурация</a:t>
            </a:r>
            <a:endParaRPr lang="zh-CN" altLang="en-US" b="1" dirty="0">
              <a:latin typeface="Calibri" panose="020F0502020204030204" pitchFamily="34" charset="0"/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2" name="任意多边形 14"/>
          <p:cNvSpPr/>
          <p:nvPr/>
        </p:nvSpPr>
        <p:spPr>
          <a:xfrm>
            <a:off x="7751578" y="4086703"/>
            <a:ext cx="777479" cy="602300"/>
          </a:xfrm>
          <a:custGeom>
            <a:avLst/>
            <a:gdLst>
              <a:gd name="connsiteX0" fmla="*/ 0 w 777479"/>
              <a:gd name="connsiteY0" fmla="*/ 120460 h 602300"/>
              <a:gd name="connsiteX1" fmla="*/ 476329 w 777479"/>
              <a:gd name="connsiteY1" fmla="*/ 120460 h 602300"/>
              <a:gd name="connsiteX2" fmla="*/ 476329 w 777479"/>
              <a:gd name="connsiteY2" fmla="*/ 0 h 602300"/>
              <a:gd name="connsiteX3" fmla="*/ 777479 w 777479"/>
              <a:gd name="connsiteY3" fmla="*/ 301150 h 602300"/>
              <a:gd name="connsiteX4" fmla="*/ 476329 w 777479"/>
              <a:gd name="connsiteY4" fmla="*/ 602300 h 602300"/>
              <a:gd name="connsiteX5" fmla="*/ 476329 w 777479"/>
              <a:gd name="connsiteY5" fmla="*/ 481840 h 602300"/>
              <a:gd name="connsiteX6" fmla="*/ 0 w 777479"/>
              <a:gd name="connsiteY6" fmla="*/ 481840 h 602300"/>
              <a:gd name="connsiteX7" fmla="*/ 0 w 777479"/>
              <a:gd name="connsiteY7" fmla="*/ 120460 h 60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479" h="602300">
                <a:moveTo>
                  <a:pt x="0" y="120460"/>
                </a:moveTo>
                <a:lnTo>
                  <a:pt x="476329" y="120460"/>
                </a:lnTo>
                <a:lnTo>
                  <a:pt x="476329" y="0"/>
                </a:lnTo>
                <a:lnTo>
                  <a:pt x="777479" y="301150"/>
                </a:lnTo>
                <a:lnTo>
                  <a:pt x="476329" y="602300"/>
                </a:lnTo>
                <a:lnTo>
                  <a:pt x="476329" y="481840"/>
                </a:lnTo>
                <a:lnTo>
                  <a:pt x="0" y="481840"/>
                </a:lnTo>
                <a:lnTo>
                  <a:pt x="0" y="12046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20460" rIns="180690" bIns="120460" numCol="1" spcCol="1270" anchor="ctr" anchorCtr="0">
            <a:noAutofit/>
          </a:bodyPr>
          <a:lstStyle/>
          <a:p>
            <a:pPr lvl="0" algn="ctr" defTabSz="66675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b="1" kern="1200" dirty="0">
              <a:latin typeface="Calibri" panose="020F0502020204030204" pitchFamily="34" charset="0"/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3" name="任意多边形 9"/>
          <p:cNvSpPr/>
          <p:nvPr/>
        </p:nvSpPr>
        <p:spPr>
          <a:xfrm rot="5400000">
            <a:off x="2128613" y="4190209"/>
            <a:ext cx="393911" cy="481038"/>
          </a:xfrm>
          <a:custGeom>
            <a:avLst/>
            <a:gdLst>
              <a:gd name="connsiteX0" fmla="*/ 0 w 777479"/>
              <a:gd name="connsiteY0" fmla="*/ 120460 h 602300"/>
              <a:gd name="connsiteX1" fmla="*/ 476329 w 777479"/>
              <a:gd name="connsiteY1" fmla="*/ 120460 h 602300"/>
              <a:gd name="connsiteX2" fmla="*/ 476329 w 777479"/>
              <a:gd name="connsiteY2" fmla="*/ 0 h 602300"/>
              <a:gd name="connsiteX3" fmla="*/ 777479 w 777479"/>
              <a:gd name="connsiteY3" fmla="*/ 301150 h 602300"/>
              <a:gd name="connsiteX4" fmla="*/ 476329 w 777479"/>
              <a:gd name="connsiteY4" fmla="*/ 602300 h 602300"/>
              <a:gd name="connsiteX5" fmla="*/ 476329 w 777479"/>
              <a:gd name="connsiteY5" fmla="*/ 481840 h 602300"/>
              <a:gd name="connsiteX6" fmla="*/ 0 w 777479"/>
              <a:gd name="connsiteY6" fmla="*/ 481840 h 602300"/>
              <a:gd name="connsiteX7" fmla="*/ 0 w 777479"/>
              <a:gd name="connsiteY7" fmla="*/ 120460 h 60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479" h="602300">
                <a:moveTo>
                  <a:pt x="0" y="120460"/>
                </a:moveTo>
                <a:lnTo>
                  <a:pt x="476329" y="120460"/>
                </a:lnTo>
                <a:lnTo>
                  <a:pt x="476329" y="0"/>
                </a:lnTo>
                <a:lnTo>
                  <a:pt x="777479" y="301150"/>
                </a:lnTo>
                <a:lnTo>
                  <a:pt x="476329" y="602300"/>
                </a:lnTo>
                <a:lnTo>
                  <a:pt x="476329" y="481840"/>
                </a:lnTo>
                <a:lnTo>
                  <a:pt x="0" y="481840"/>
                </a:lnTo>
                <a:lnTo>
                  <a:pt x="0" y="12046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20460" rIns="180690" bIns="120460" numCol="1" spcCol="1270" anchor="ctr" anchorCtr="0">
            <a:noAutofit/>
          </a:bodyPr>
          <a:lstStyle/>
          <a:p>
            <a:pPr lvl="0" algn="ctr" defTabSz="66675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b="1" kern="1200" dirty="0">
              <a:latin typeface="Calibri" panose="020F0502020204030204" pitchFamily="34" charset="0"/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961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a typeface="Microsoft YaHei" panose="020B0503020204020204" pitchFamily="34" charset="-122"/>
                <a:sym typeface="Calibri" panose="020F0502020204030204" pitchFamily="34" charset="0"/>
              </a:rPr>
              <a:t>Добавить устройства | добавить вручную</a:t>
            </a:r>
            <a:endParaRPr lang="en-US" dirty="0"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9665" y="2398065"/>
            <a:ext cx="4252639" cy="138617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9980" tIns="49986" rIns="99980" bIns="49986">
            <a:spAutoFit/>
          </a:bodyPr>
          <a:lstStyle/>
          <a:p>
            <a:pPr algn="l" defTabSz="1001395" eaLnBrk="0" hangingPunct="0">
              <a:lnSpc>
                <a:spcPct val="125000"/>
              </a:lnSpc>
            </a:pPr>
            <a:r>
              <a:rPr lang="ru-RU" altLang="zh-CN" sz="2000" dirty="0">
                <a:solidFill>
                  <a:schemeClr val="accent2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Ручное добавление</a:t>
            </a:r>
            <a:r>
              <a:rPr lang="en-US" altLang="zh-CN" sz="2000" dirty="0">
                <a:solidFill>
                  <a:schemeClr val="accent2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:</a:t>
            </a:r>
          </a:p>
          <a:p>
            <a:pPr algn="l" defTabSz="1001395" eaLnBrk="0" hangingPunct="0">
              <a:lnSpc>
                <a:spcPct val="125000"/>
              </a:lnSpc>
            </a:pPr>
            <a:r>
              <a:rPr lang="ru-RU" altLang="zh-CN" sz="1600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 1. </a:t>
            </a: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Войдите на страницу управления устройством.</a:t>
            </a:r>
          </a:p>
          <a:p>
            <a:pPr algn="l" defTabSz="1001395" eaLnBrk="0" hangingPunct="0">
              <a:lnSpc>
                <a:spcPct val="125000"/>
              </a:lnSpc>
            </a:pPr>
            <a:r>
              <a:rPr lang="ru-RU" altLang="zh-CN" sz="1600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 2: </a:t>
            </a: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Нажмите «Добавить».</a:t>
            </a:r>
            <a:endParaRPr lang="en-US" altLang="zh-CN" sz="1600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99664" y="4078946"/>
            <a:ext cx="4303905" cy="16398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9980" tIns="49986" rIns="99980" bIns="49986">
            <a:spAutoFit/>
          </a:bodyPr>
          <a:lstStyle/>
          <a:p>
            <a:pPr algn="l" defTabSz="1001395" eaLnBrk="0" hangingPunct="0">
              <a:lnSpc>
                <a:spcPct val="125000"/>
              </a:lnSpc>
            </a:pPr>
            <a:r>
              <a:rPr lang="en-US" altLang="zh-CN" sz="1600" dirty="0">
                <a:solidFill>
                  <a:schemeClr val="accent2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Note: </a:t>
            </a: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1. Устройства поколения 1 поддерживают только добавление вручную.</a:t>
            </a: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2. Пароль по умолчанию для устройств серии ASC — 123456, порт по умолчанию — 37777.</a:t>
            </a:r>
            <a:endParaRPr lang="en-US" altLang="zh-CN" sz="1600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endParaRPr>
          </a:p>
        </p:txBody>
      </p:sp>
      <p:graphicFrame>
        <p:nvGraphicFramePr>
          <p:cNvPr id="10" name="图示 9"/>
          <p:cNvGraphicFramePr/>
          <p:nvPr>
            <p:extLst>
              <p:ext uri="{D42A27DB-BD31-4B8C-83A1-F6EECF244321}">
                <p14:modId xmlns:p14="http://schemas.microsoft.com/office/powerpoint/2010/main" val="2131874313"/>
              </p:ext>
            </p:extLst>
          </p:nvPr>
        </p:nvGraphicFramePr>
        <p:xfrm>
          <a:off x="466090" y="1127049"/>
          <a:ext cx="11116310" cy="416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3744" y="2599574"/>
            <a:ext cx="5758656" cy="3572625"/>
          </a:xfrm>
          <a:prstGeom prst="rect">
            <a:avLst/>
          </a:prstGeom>
          <a:solidFill>
            <a:srgbClr val="3C6565"/>
          </a:solidFill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 bwMode="auto">
          <a:xfrm>
            <a:off x="602437" y="1605340"/>
            <a:ext cx="9375820" cy="93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980" tIns="49986" rIns="99980" bIns="49986" rtlCol="0">
            <a:spAutoFit/>
          </a:bodyPr>
          <a:lstStyle/>
          <a:p>
            <a:pPr defTabSz="1001649" eaLnBrk="0" hangingPunct="0"/>
            <a:r>
              <a:rPr lang="ru-RU" altLang="zh-CN" dirty="0">
                <a:latin typeface="Calibri" panose="020F0502020204030204" pitchFamily="34" charset="0"/>
                <a:ea typeface="Microsoft YaHei" panose="020B0503020204020204" pitchFamily="34" charset="-122"/>
                <a:sym typeface="Calibri" panose="020F0502020204030204" pitchFamily="34" charset="0"/>
              </a:rPr>
              <a:t>Существует два способа добавления устройств: вручную и автоматически. Автоматическое добавление позволяет добавлять устройства массово, тогда как добавление вручную позволяет добавлять только одно устройство за раз.</a:t>
            </a:r>
            <a:endParaRPr lang="en-US" altLang="zh-CN" dirty="0">
              <a:latin typeface="Calibri" panose="020F0502020204030204" pitchFamily="34" charset="0"/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656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Microsoft YaHei" panose="020B0503020204020204" pitchFamily="34" charset="-122"/>
                <a:sym typeface="Calibri" panose="020F0502020204030204" pitchFamily="34" charset="0"/>
              </a:rPr>
              <a:t>Add devices | auto search </a:t>
            </a:r>
            <a:endParaRPr lang="en-US" dirty="0"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58165" y="2183130"/>
            <a:ext cx="4240680" cy="34636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9980" tIns="49986" rIns="99980" bIns="49986">
            <a:spAutoFit/>
          </a:bodyPr>
          <a:lstStyle/>
          <a:p>
            <a:pPr algn="l" defTabSz="1001395" eaLnBrk="0" hangingPunct="0">
              <a:lnSpc>
                <a:spcPct val="125000"/>
              </a:lnSpc>
            </a:pPr>
            <a:r>
              <a:rPr lang="ru-RU" altLang="zh-CN" sz="1600" dirty="0">
                <a:solidFill>
                  <a:schemeClr val="accent2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Автопоиск</a:t>
            </a:r>
            <a:r>
              <a:rPr lang="en-US" altLang="zh-CN" sz="1600" dirty="0">
                <a:solidFill>
                  <a:schemeClr val="accent2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:</a:t>
            </a:r>
          </a:p>
          <a:p>
            <a:pPr algn="l" defTabSz="1001395" eaLnBrk="0" hangingPunct="0">
              <a:lnSpc>
                <a:spcPct val="125000"/>
              </a:lnSpc>
            </a:pPr>
            <a:r>
              <a:rPr lang="ru-RU" altLang="zh-CN" sz="1600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 1. </a:t>
            </a: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Войдите на страницу управления устройством.</a:t>
            </a:r>
          </a:p>
          <a:p>
            <a:pPr algn="l" defTabSz="1001395" eaLnBrk="0" hangingPunct="0">
              <a:lnSpc>
                <a:spcPct val="125000"/>
              </a:lnSpc>
            </a:pPr>
            <a:r>
              <a:rPr lang="ru-RU" altLang="zh-CN" sz="1600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 2. </a:t>
            </a: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Нажмите «Автопоиск» слева вверху.</a:t>
            </a:r>
          </a:p>
          <a:p>
            <a:pPr algn="l" defTabSz="1001395" eaLnBrk="0" hangingPunct="0">
              <a:lnSpc>
                <a:spcPct val="125000"/>
              </a:lnSpc>
            </a:pPr>
            <a:r>
              <a:rPr lang="ru-RU" altLang="zh-CN" sz="1600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 3. </a:t>
            </a: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Введите диапазон сегмента сети устройства и нажмите «Поиск», чтобы найти все устройства в сегменте сети.</a:t>
            </a:r>
          </a:p>
          <a:p>
            <a:pPr algn="l" defTabSz="1001395" eaLnBrk="0" hangingPunct="0">
              <a:lnSpc>
                <a:spcPct val="125000"/>
              </a:lnSpc>
            </a:pPr>
            <a:r>
              <a:rPr lang="ru-RU" altLang="zh-CN" sz="1600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Шаг 4. </a:t>
            </a:r>
            <a:r>
              <a:rPr lang="ru-RU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В списке устройств выберите устройство, которое нужно добавить, и нажмите «Добавить». Шаг 5: Введите имя пользователя и пароль и нажмите «ОК»</a:t>
            </a:r>
            <a:r>
              <a:rPr lang="en-US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.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173" y="2183130"/>
            <a:ext cx="6637505" cy="408541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graphicFrame>
        <p:nvGraphicFramePr>
          <p:cNvPr id="11" name="图示 9">
            <a:extLst>
              <a:ext uri="{FF2B5EF4-FFF2-40B4-BE49-F238E27FC236}">
                <a16:creationId xmlns:a16="http://schemas.microsoft.com/office/drawing/2014/main" id="{D9C75D9D-9EA3-475C-966D-0D4D796EBD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5496568"/>
              </p:ext>
            </p:extLst>
          </p:nvPr>
        </p:nvGraphicFramePr>
        <p:xfrm>
          <a:off x="466090" y="1127049"/>
          <a:ext cx="11116310" cy="416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58067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Microsoft YaHei" panose="020B0503020204020204" pitchFamily="34" charset="-122"/>
                <a:sym typeface="Calibri" panose="020F0502020204030204" pitchFamily="34" charset="0"/>
              </a:rPr>
              <a:t>Device management</a:t>
            </a:r>
            <a:endParaRPr lang="en-US" dirty="0"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879424" y="3017520"/>
            <a:ext cx="381449" cy="3492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9980" tIns="49986" rIns="99980" bIns="49986">
            <a:spAutoFit/>
          </a:bodyPr>
          <a:lstStyle/>
          <a:p>
            <a:pPr algn="ctr" defTabSz="1001395" eaLnBrk="0" hangingPunct="0">
              <a:lnSpc>
                <a:spcPct val="125000"/>
              </a:lnSpc>
            </a:pPr>
            <a:r>
              <a:rPr lang="zh-CN" altLang="en-US" sz="1400" dirty="0">
                <a:solidFill>
                  <a:schemeClr val="accent2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①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466090" y="2080759"/>
            <a:ext cx="3820160" cy="319025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9980" tIns="49986" rIns="99980" bIns="49986">
            <a:spAutoFit/>
          </a:bodyPr>
          <a:lstStyle/>
          <a:p>
            <a:pPr algn="l" defTabSz="1001395" eaLnBrk="0" hangingPunct="0">
              <a:lnSpc>
                <a:spcPct val="125000"/>
              </a:lnSpc>
            </a:pPr>
            <a:r>
              <a:rPr lang="ru-RU" altLang="zh-CN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Добавьте устройство в </a:t>
            </a:r>
            <a:r>
              <a:rPr lang="ru-RU" altLang="zh-CN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SmartPSS</a:t>
            </a:r>
            <a:r>
              <a:rPr lang="ru-RU" altLang="zh-CN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 Lite. Нажмите   , чтобы перейти на страницу настроек.</a:t>
            </a:r>
          </a:p>
          <a:p>
            <a:pPr algn="l" defTabSz="1001395" eaLnBrk="0" hangingPunct="0">
              <a:lnSpc>
                <a:spcPct val="125000"/>
              </a:lnSpc>
            </a:pPr>
            <a:r>
              <a:rPr lang="ru-RU" altLang="zh-CN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На этой странице вы можете изменить IP-адрес и имя устройства.</a:t>
            </a:r>
            <a:endParaRPr lang="en-US" altLang="zh-CN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endParaRPr>
          </a:p>
          <a:p>
            <a:pPr defTabSz="1001395" eaLnBrk="0" hangingPunct="0">
              <a:lnSpc>
                <a:spcPct val="125000"/>
              </a:lnSpc>
            </a:pPr>
            <a:r>
              <a:rPr lang="en-US" altLang="zh-CN" b="1" dirty="0">
                <a:solidFill>
                  <a:schemeClr val="accent2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Note:</a:t>
            </a:r>
          </a:p>
          <a:p>
            <a:pPr defTabSz="1001395" eaLnBrk="0" hangingPunct="0">
              <a:lnSpc>
                <a:spcPct val="125000"/>
              </a:lnSpc>
            </a:pPr>
            <a:r>
              <a:rPr lang="ru-RU" altLang="zh-CN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Вы можете изменить IP-адрес с помощью </a:t>
            </a:r>
            <a:r>
              <a:rPr lang="ru-RU" altLang="zh-CN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ConfigTool</a:t>
            </a:r>
            <a:r>
              <a:rPr lang="ru-RU" altLang="zh-CN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 (доступен на официальном сайте</a:t>
            </a:r>
            <a:r>
              <a: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charset="0"/>
                <a:sym typeface="Calibri" panose="020F0502020204030204" pitchFamily="34" charset="0"/>
              </a:rPr>
              <a:t>）</a:t>
            </a:r>
            <a:endParaRPr lang="en-US" altLang="zh-CN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charset="0"/>
              <a:sym typeface="Calibri" panose="020F050202020403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896640"/>
            <a:ext cx="6781800" cy="433641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582" y="4258421"/>
            <a:ext cx="4282868" cy="6200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7473" y="2550057"/>
            <a:ext cx="247650" cy="257175"/>
          </a:xfrm>
          <a:prstGeom prst="rect">
            <a:avLst/>
          </a:prstGeom>
        </p:spPr>
      </p:pic>
      <p:graphicFrame>
        <p:nvGraphicFramePr>
          <p:cNvPr id="9" name="图示 9">
            <a:extLst>
              <a:ext uri="{FF2B5EF4-FFF2-40B4-BE49-F238E27FC236}">
                <a16:creationId xmlns:a16="http://schemas.microsoft.com/office/drawing/2014/main" id="{CC7E72B9-B0DB-45D2-8967-D7B51F8090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6266142"/>
              </p:ext>
            </p:extLst>
          </p:nvPr>
        </p:nvGraphicFramePr>
        <p:xfrm>
          <a:off x="466090" y="1127049"/>
          <a:ext cx="11116310" cy="416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582115297"/>
      </p:ext>
    </p:extLst>
  </p:cSld>
  <p:clrMapOvr>
    <a:masterClrMapping/>
  </p:clrMapOvr>
</p:sld>
</file>

<file path=ppt/theme/theme1.xml><?xml version="1.0" encoding="utf-8"?>
<a:theme xmlns:a="http://schemas.openxmlformats.org/drawingml/2006/main" name="1_课程开发母版V1.1">
  <a:themeElements>
    <a:clrScheme name="Custom 1">
      <a:dk1>
        <a:srgbClr val="000000"/>
      </a:dk1>
      <a:lt1>
        <a:srgbClr val="FFFFFF"/>
      </a:lt1>
      <a:dk2>
        <a:srgbClr val="3C6565"/>
      </a:dk2>
      <a:lt2>
        <a:srgbClr val="CCCCCC"/>
      </a:lt2>
      <a:accent1>
        <a:srgbClr val="99CCCC"/>
      </a:accent1>
      <a:accent2>
        <a:srgbClr val="990000"/>
      </a:accent2>
      <a:accent3>
        <a:srgbClr val="FFFFFF"/>
      </a:accent3>
      <a:accent4>
        <a:srgbClr val="000000"/>
      </a:accent4>
      <a:accent5>
        <a:srgbClr val="CAE2E2"/>
      </a:accent5>
      <a:accent6>
        <a:srgbClr val="8A0000"/>
      </a:accent6>
      <a:hlink>
        <a:srgbClr val="009999"/>
      </a:hlink>
      <a:folHlink>
        <a:srgbClr val="999999"/>
      </a:folHlink>
    </a:clrScheme>
    <a:fontScheme name="dcs4bzeo">
      <a:majorFont>
        <a:latin typeface="Segoe UI"/>
        <a:ea typeface="微软雅黑"/>
        <a:cs typeface=""/>
      </a:majorFont>
      <a:minorFont>
        <a:latin typeface="Segoe U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t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rutigerNext LT Regular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t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rutigerNext LT Regular" pitchFamily="34" charset="0"/>
            <a:ea typeface="宋体" pitchFamily="2" charset="-122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 wrap="none" lIns="99980" tIns="49986" rIns="99980" bIns="49986">
        <a:spAutoFit/>
      </a:bodyPr>
      <a:lstStyle>
        <a:defPPr algn="ctr" defTabSz="1001649" eaLnBrk="0" hangingPunct="0">
          <a:defRPr sz="1400" dirty="0" smtClean="0">
            <a:solidFill>
              <a:srgbClr val="000000"/>
            </a:solidFill>
            <a:latin typeface="+mn-lt"/>
            <a:ea typeface="+mn-ea"/>
            <a:cs typeface="Arial" pitchFamily="34" charset="0"/>
          </a:defRPr>
        </a:defPPr>
      </a:lstStyle>
    </a:tx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990000"/>
        </a:dk2>
        <a:lt2>
          <a:srgbClr val="CCCCCC"/>
        </a:lt2>
        <a:accent1>
          <a:srgbClr val="99CCCC"/>
        </a:accent1>
        <a:accent2>
          <a:srgbClr val="990000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8A0000"/>
        </a:accent6>
        <a:hlink>
          <a:srgbClr val="009999"/>
        </a:hlink>
        <a:folHlink>
          <a:srgbClr val="99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990000"/>
        </a:dk2>
        <a:lt2>
          <a:srgbClr val="CCCCCC"/>
        </a:lt2>
        <a:accent1>
          <a:srgbClr val="CCFF99"/>
        </a:accent1>
        <a:accent2>
          <a:srgbClr val="990000"/>
        </a:accent2>
        <a:accent3>
          <a:srgbClr val="FFFFFF"/>
        </a:accent3>
        <a:accent4>
          <a:srgbClr val="000000"/>
        </a:accent4>
        <a:accent5>
          <a:srgbClr val="E2FFCA"/>
        </a:accent5>
        <a:accent6>
          <a:srgbClr val="8A0000"/>
        </a:accent6>
        <a:hlink>
          <a:srgbClr val="669900"/>
        </a:hlink>
        <a:folHlink>
          <a:srgbClr val="99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990000"/>
        </a:dk2>
        <a:lt2>
          <a:srgbClr val="CCCCCC"/>
        </a:lt2>
        <a:accent1>
          <a:srgbClr val="FFCC99"/>
        </a:accent1>
        <a:accent2>
          <a:srgbClr val="9900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0000"/>
        </a:accent6>
        <a:hlink>
          <a:srgbClr val="FF9900"/>
        </a:hlink>
        <a:folHlink>
          <a:srgbClr val="99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990000"/>
        </a:dk2>
        <a:lt2>
          <a:srgbClr val="CCCCCC"/>
        </a:lt2>
        <a:accent1>
          <a:srgbClr val="FF9900"/>
        </a:accent1>
        <a:accent2>
          <a:srgbClr val="99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8A0000"/>
        </a:accent6>
        <a:hlink>
          <a:srgbClr val="99660A"/>
        </a:hlink>
        <a:folHlink>
          <a:srgbClr val="99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990000"/>
        </a:dk2>
        <a:lt2>
          <a:srgbClr val="CCCCCC"/>
        </a:lt2>
        <a:accent1>
          <a:srgbClr val="CCCCFF"/>
        </a:accent1>
        <a:accent2>
          <a:srgbClr val="990000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0000"/>
        </a:accent6>
        <a:hlink>
          <a:srgbClr val="006699"/>
        </a:hlink>
        <a:folHlink>
          <a:srgbClr val="99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990000"/>
        </a:dk2>
        <a:lt2>
          <a:srgbClr val="CCCCCC"/>
        </a:lt2>
        <a:accent1>
          <a:srgbClr val="CCFF99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FFCA"/>
        </a:accent5>
        <a:accent6>
          <a:srgbClr val="8AB9B9"/>
        </a:accent6>
        <a:hlink>
          <a:srgbClr val="0099CC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dcs4bzeo">
      <a:majorFont>
        <a:latin typeface="Segoe UI"/>
        <a:ea typeface="微软雅黑"/>
        <a:cs typeface=""/>
      </a:majorFont>
      <a:minorFont>
        <a:latin typeface="Segoe U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5242</TotalTime>
  <Words>3174</Words>
  <Application>Microsoft Office PowerPoint</Application>
  <PresentationFormat>Широкоэкранный</PresentationFormat>
  <Paragraphs>456</Paragraphs>
  <Slides>47</Slides>
  <Notes>47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47</vt:i4>
      </vt:variant>
    </vt:vector>
  </HeadingPairs>
  <TitlesOfParts>
    <vt:vector size="58" baseType="lpstr">
      <vt:lpstr>等线</vt:lpstr>
      <vt:lpstr>Microsoft YaHei</vt:lpstr>
      <vt:lpstr>Arial</vt:lpstr>
      <vt:lpstr>Calibri</vt:lpstr>
      <vt:lpstr>FrutigerNext LT Medium</vt:lpstr>
      <vt:lpstr>FrutigerNext LT Regular</vt:lpstr>
      <vt:lpstr>Helvetica</vt:lpstr>
      <vt:lpstr>Segoe UI</vt:lpstr>
      <vt:lpstr>Wingdings</vt:lpstr>
      <vt:lpstr>1_课程开发母版V1.1</vt:lpstr>
      <vt:lpstr>自定义设计方案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Общий процесс</vt:lpstr>
      <vt:lpstr>Добавить устройства | добавить вручную</vt:lpstr>
      <vt:lpstr>Add devices | auto search </vt:lpstr>
      <vt:lpstr>Device management</vt:lpstr>
      <vt:lpstr>Company and department configuration</vt:lpstr>
      <vt:lpstr>How to creating departments</vt:lpstr>
      <vt:lpstr>Add user one by one</vt:lpstr>
      <vt:lpstr>Edit user information | face</vt:lpstr>
      <vt:lpstr>Edit user information | face</vt:lpstr>
      <vt:lpstr>Edit user information | password</vt:lpstr>
      <vt:lpstr>Редактировать информацию о пользователе | карта</vt:lpstr>
      <vt:lpstr>Edit user information | card</vt:lpstr>
      <vt:lpstr>Edit user information | fingerprint</vt:lpstr>
      <vt:lpstr>Edit user information | fingerprint</vt:lpstr>
      <vt:lpstr>Add user in batches</vt:lpstr>
      <vt:lpstr>Time template management</vt:lpstr>
      <vt:lpstr>Time template management</vt:lpstr>
      <vt:lpstr>Permission management</vt:lpstr>
      <vt:lpstr>Create permission group and select devices</vt:lpstr>
      <vt:lpstr>Binding user</vt:lpstr>
      <vt:lpstr>Permission management</vt:lpstr>
      <vt:lpstr>Презентация PowerPoint</vt:lpstr>
      <vt:lpstr>Введение в настройку доступа</vt:lpstr>
      <vt:lpstr>Door parameter configuration</vt:lpstr>
      <vt:lpstr>Удаленная проверка</vt:lpstr>
      <vt:lpstr>Связь с событиями</vt:lpstr>
      <vt:lpstr>Проверка событий</vt:lpstr>
      <vt:lpstr>Усовершенствованная конфигурация управления дверью</vt:lpstr>
      <vt:lpstr>Расширенная конфигурация | Разблокировка первой карты</vt:lpstr>
      <vt:lpstr>Презентация PowerPoint</vt:lpstr>
      <vt:lpstr>Расширенная конфигурация | Разблокировка нескольких карт</vt:lpstr>
      <vt:lpstr>Advanced config | Multi-card unlock</vt:lpstr>
      <vt:lpstr>Advanced config | Anti-pass back</vt:lpstr>
      <vt:lpstr>Advanced config | Anti-pass back</vt:lpstr>
      <vt:lpstr>Advanced config | Inter-door lock</vt:lpstr>
      <vt:lpstr>Advanced config | Inter-door lock</vt:lpstr>
      <vt:lpstr>Презентация PowerPoint</vt:lpstr>
      <vt:lpstr>FAQ</vt:lpstr>
      <vt:lpstr>FAQ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王佳敏1</dc:creator>
  <cp:lastModifiedBy>Roman</cp:lastModifiedBy>
  <cp:revision>170</cp:revision>
  <dcterms:created xsi:type="dcterms:W3CDTF">2022-02-22T01:25:41Z</dcterms:created>
  <dcterms:modified xsi:type="dcterms:W3CDTF">2024-01-25T09:54:10Z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GSEDS_HWMT_d46a6755">
    <vt:lpwstr>f244c3d9_mFV3xj84Iyk0O8pOlHv4qn3rdL8=_8QYrr1ZNQU9SQbpS7HP9y5OyoXw8LnZzAjk3dl/l8e65ySWEz3pLxEVHeEMnoMXER3ISNFPehLOXAsDqFl1K4yyzs1/UXQ==_9a946cd5</vt:lpwstr>
  </property>
</Properties>
</file>